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23"/>
  </p:notesMasterIdLst>
  <p:sldIdLst>
    <p:sldId id="256" r:id="rId2"/>
    <p:sldId id="257" r:id="rId3"/>
    <p:sldId id="258" r:id="rId4"/>
    <p:sldId id="293" r:id="rId5"/>
    <p:sldId id="279" r:id="rId6"/>
    <p:sldId id="259" r:id="rId7"/>
    <p:sldId id="278" r:id="rId8"/>
    <p:sldId id="271" r:id="rId9"/>
    <p:sldId id="280" r:id="rId10"/>
    <p:sldId id="266" r:id="rId11"/>
    <p:sldId id="281" r:id="rId12"/>
    <p:sldId id="282" r:id="rId13"/>
    <p:sldId id="284" r:id="rId14"/>
    <p:sldId id="283" r:id="rId15"/>
    <p:sldId id="291" r:id="rId16"/>
    <p:sldId id="290" r:id="rId17"/>
    <p:sldId id="286" r:id="rId18"/>
    <p:sldId id="287" r:id="rId19"/>
    <p:sldId id="289" r:id="rId20"/>
    <p:sldId id="288" r:id="rId21"/>
    <p:sldId id="294" r:id="rId22"/>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a:ea typeface="+mn-ea"/>
        <a:cs typeface="+mn-cs"/>
      </a:defRPr>
    </a:lvl1pPr>
    <a:lvl2pPr marL="457200" algn="l" rtl="0" eaLnBrk="0" fontAlgn="base" hangingPunct="0">
      <a:spcBef>
        <a:spcPct val="0"/>
      </a:spcBef>
      <a:spcAft>
        <a:spcPct val="0"/>
      </a:spcAft>
      <a:defRPr sz="2400" kern="1200">
        <a:solidFill>
          <a:schemeClr val="tx1"/>
        </a:solidFill>
        <a:latin typeface="Times New Roman"/>
        <a:ea typeface="+mn-ea"/>
        <a:cs typeface="+mn-cs"/>
      </a:defRPr>
    </a:lvl2pPr>
    <a:lvl3pPr marL="914400" algn="l" rtl="0" eaLnBrk="0" fontAlgn="base" hangingPunct="0">
      <a:spcBef>
        <a:spcPct val="0"/>
      </a:spcBef>
      <a:spcAft>
        <a:spcPct val="0"/>
      </a:spcAft>
      <a:defRPr sz="2400" kern="1200">
        <a:solidFill>
          <a:schemeClr val="tx1"/>
        </a:solidFill>
        <a:latin typeface="Times New Roman"/>
        <a:ea typeface="+mn-ea"/>
        <a:cs typeface="+mn-cs"/>
      </a:defRPr>
    </a:lvl3pPr>
    <a:lvl4pPr marL="1371600" algn="l" rtl="0" eaLnBrk="0" fontAlgn="base" hangingPunct="0">
      <a:spcBef>
        <a:spcPct val="0"/>
      </a:spcBef>
      <a:spcAft>
        <a:spcPct val="0"/>
      </a:spcAft>
      <a:defRPr sz="2400" kern="1200">
        <a:solidFill>
          <a:schemeClr val="tx1"/>
        </a:solidFill>
        <a:latin typeface="Times New Roman"/>
        <a:ea typeface="+mn-ea"/>
        <a:cs typeface="+mn-cs"/>
      </a:defRPr>
    </a:lvl4pPr>
    <a:lvl5pPr marL="1828800" algn="l" rtl="0" eaLnBrk="0" fontAlgn="base" hangingPunct="0">
      <a:spcBef>
        <a:spcPct val="0"/>
      </a:spcBef>
      <a:spcAft>
        <a:spcPct val="0"/>
      </a:spcAft>
      <a:defRPr sz="2400" kern="1200">
        <a:solidFill>
          <a:schemeClr val="tx1"/>
        </a:solidFill>
        <a:latin typeface="Times New Roman"/>
        <a:ea typeface="+mn-ea"/>
        <a:cs typeface="+mn-cs"/>
      </a:defRPr>
    </a:lvl5pPr>
    <a:lvl6pPr marL="2286000" algn="l" defTabSz="914400" rtl="0" eaLnBrk="1" latinLnBrk="0" hangingPunct="1">
      <a:defRPr sz="2400" kern="1200">
        <a:solidFill>
          <a:schemeClr val="tx1"/>
        </a:solidFill>
        <a:latin typeface="Times New Roman"/>
        <a:ea typeface="+mn-ea"/>
        <a:cs typeface="+mn-cs"/>
      </a:defRPr>
    </a:lvl6pPr>
    <a:lvl7pPr marL="2743200" algn="l" defTabSz="914400" rtl="0" eaLnBrk="1" latinLnBrk="0" hangingPunct="1">
      <a:defRPr sz="2400" kern="1200">
        <a:solidFill>
          <a:schemeClr val="tx1"/>
        </a:solidFill>
        <a:latin typeface="Times New Roman"/>
        <a:ea typeface="+mn-ea"/>
        <a:cs typeface="+mn-cs"/>
      </a:defRPr>
    </a:lvl7pPr>
    <a:lvl8pPr marL="3200400" algn="l" defTabSz="914400" rtl="0" eaLnBrk="1" latinLnBrk="0" hangingPunct="1">
      <a:defRPr sz="2400" kern="1200">
        <a:solidFill>
          <a:schemeClr val="tx1"/>
        </a:solidFill>
        <a:latin typeface="Times New Roman"/>
        <a:ea typeface="+mn-ea"/>
        <a:cs typeface="+mn-cs"/>
      </a:defRPr>
    </a:lvl8pPr>
    <a:lvl9pPr marL="3657600" algn="l" defTabSz="914400" rtl="0" eaLnBrk="1" latinLnBrk="0" hangingPunct="1">
      <a:defRPr sz="2400" kern="1200">
        <a:solidFill>
          <a:schemeClr val="tx1"/>
        </a:solidFill>
        <a:latin typeface="Times New Roman"/>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996600"/>
    <a:srgbClr val="FF9900"/>
    <a:srgbClr val="663300"/>
    <a:srgbClr val="894400"/>
    <a:srgbClr val="A45100"/>
    <a:srgbClr val="B75B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1426" y="-77"/>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a:ea typeface="+mn-ea"/>
        <a:cs typeface="+mn-cs"/>
      </a:defRPr>
    </a:lvl1pPr>
    <a:lvl2pPr marL="457200" algn="l" rtl="0" eaLnBrk="0" fontAlgn="base" hangingPunct="0">
      <a:spcBef>
        <a:spcPct val="30000"/>
      </a:spcBef>
      <a:spcAft>
        <a:spcPct val="0"/>
      </a:spcAft>
      <a:defRPr sz="1200" kern="1200">
        <a:solidFill>
          <a:schemeClr val="tx1"/>
        </a:solidFill>
        <a:latin typeface="Times New Roman"/>
        <a:ea typeface="+mn-ea"/>
        <a:cs typeface="+mn-cs"/>
      </a:defRPr>
    </a:lvl2pPr>
    <a:lvl3pPr marL="914400" algn="l" rtl="0" eaLnBrk="0" fontAlgn="base" hangingPunct="0">
      <a:spcBef>
        <a:spcPct val="30000"/>
      </a:spcBef>
      <a:spcAft>
        <a:spcPct val="0"/>
      </a:spcAft>
      <a:defRPr sz="1200" kern="1200">
        <a:solidFill>
          <a:schemeClr val="tx1"/>
        </a:solidFill>
        <a:latin typeface="Times New Roman"/>
        <a:ea typeface="+mn-ea"/>
        <a:cs typeface="+mn-cs"/>
      </a:defRPr>
    </a:lvl3pPr>
    <a:lvl4pPr marL="1371600" algn="l" rtl="0" eaLnBrk="0" fontAlgn="base" hangingPunct="0">
      <a:spcBef>
        <a:spcPct val="30000"/>
      </a:spcBef>
      <a:spcAft>
        <a:spcPct val="0"/>
      </a:spcAft>
      <a:defRPr sz="1200" kern="1200">
        <a:solidFill>
          <a:schemeClr val="tx1"/>
        </a:solidFill>
        <a:latin typeface="Times New Roman"/>
        <a:ea typeface="+mn-ea"/>
        <a:cs typeface="+mn-cs"/>
      </a:defRPr>
    </a:lvl4pPr>
    <a:lvl5pPr marL="1828800" algn="l" rtl="0" eaLnBrk="0" fontAlgn="base" hangingPunct="0">
      <a:spcBef>
        <a:spcPct val="30000"/>
      </a:spcBef>
      <a:spcAft>
        <a:spcPct val="0"/>
      </a:spcAft>
      <a:defRPr sz="1200" kern="1200">
        <a:solidFill>
          <a:schemeClr val="tx1"/>
        </a:solidFill>
        <a:latin typeface="Times New Roman"/>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6"/>
          <p:cNvGrpSpPr>
            <a:grpSpLocks/>
          </p:cNvGrpSpPr>
          <p:nvPr/>
        </p:nvGrpSpPr>
        <p:grpSpPr bwMode="auto">
          <a:xfrm>
            <a:off x="457200" y="2363788"/>
            <a:ext cx="8153400" cy="1600200"/>
            <a:chOff x="288" y="1489"/>
            <a:chExt cx="5136" cy="1008"/>
          </a:xfrm>
        </p:grpSpPr>
        <p:sp>
          <p:nvSpPr>
            <p:cNvPr id="5" name="Arc 2"/>
            <p:cNvSpPr>
              <a:spLocks/>
            </p:cNvSpPr>
            <p:nvPr/>
          </p:nvSpPr>
          <p:spPr bwMode="invGray">
            <a:xfrm>
              <a:off x="3595" y="1489"/>
              <a:ext cx="1829" cy="1008"/>
            </a:xfrm>
            <a:custGeom>
              <a:avLst/>
              <a:gdLst>
                <a:gd name="G0" fmla="+- 312 0 0"/>
                <a:gd name="G1" fmla="+- 21600 0 0"/>
                <a:gd name="G2" fmla="+- 21600 0 0"/>
                <a:gd name="T0" fmla="*/ 300 w 21912"/>
                <a:gd name="T1" fmla="*/ 0 h 43200"/>
                <a:gd name="T2" fmla="*/ 0 w 21912"/>
                <a:gd name="T3" fmla="*/ 43198 h 43200"/>
                <a:gd name="T4" fmla="*/ 312 w 21912"/>
                <a:gd name="T5" fmla="*/ 21600 h 43200"/>
              </a:gdLst>
              <a:ahLst/>
              <a:cxnLst>
                <a:cxn ang="0">
                  <a:pos x="T0" y="T1"/>
                </a:cxn>
                <a:cxn ang="0">
                  <a:pos x="T2" y="T3"/>
                </a:cxn>
                <a:cxn ang="0">
                  <a:pos x="T4" y="T5"/>
                </a:cxn>
              </a:cxnLst>
              <a:rect l="0" t="0" r="r" b="b"/>
              <a:pathLst>
                <a:path w="21912" h="43200" fill="none" extrusionOk="0">
                  <a:moveTo>
                    <a:pt x="300" y="0"/>
                  </a:moveTo>
                  <a:cubicBezTo>
                    <a:pt x="304" y="0"/>
                    <a:pt x="308" y="-1"/>
                    <a:pt x="312" y="0"/>
                  </a:cubicBezTo>
                  <a:cubicBezTo>
                    <a:pt x="12241" y="0"/>
                    <a:pt x="21912" y="9670"/>
                    <a:pt x="21912" y="21600"/>
                  </a:cubicBezTo>
                  <a:cubicBezTo>
                    <a:pt x="21912" y="33529"/>
                    <a:pt x="12241" y="43200"/>
                    <a:pt x="312" y="43200"/>
                  </a:cubicBezTo>
                  <a:cubicBezTo>
                    <a:pt x="207" y="43200"/>
                    <a:pt x="103" y="43199"/>
                    <a:pt x="0" y="43197"/>
                  </a:cubicBezTo>
                </a:path>
                <a:path w="21912" h="43200" stroke="0" extrusionOk="0">
                  <a:moveTo>
                    <a:pt x="300" y="0"/>
                  </a:moveTo>
                  <a:cubicBezTo>
                    <a:pt x="304" y="0"/>
                    <a:pt x="308" y="-1"/>
                    <a:pt x="312" y="0"/>
                  </a:cubicBezTo>
                  <a:cubicBezTo>
                    <a:pt x="12241" y="0"/>
                    <a:pt x="21912" y="9670"/>
                    <a:pt x="21912" y="21600"/>
                  </a:cubicBezTo>
                  <a:cubicBezTo>
                    <a:pt x="21912" y="33529"/>
                    <a:pt x="12241" y="43200"/>
                    <a:pt x="312" y="43200"/>
                  </a:cubicBezTo>
                  <a:cubicBezTo>
                    <a:pt x="207" y="43200"/>
                    <a:pt x="103" y="43199"/>
                    <a:pt x="0" y="43197"/>
                  </a:cubicBezTo>
                  <a:lnTo>
                    <a:pt x="312" y="21600"/>
                  </a:lnTo>
                  <a:close/>
                </a:path>
              </a:pathLst>
            </a:custGeom>
            <a:gradFill rotWithShape="0">
              <a:gsLst>
                <a:gs pos="0">
                  <a:schemeClr val="bg1"/>
                </a:gs>
                <a:gs pos="100000">
                  <a:srgbClr val="663300"/>
                </a:gs>
              </a:gsLst>
              <a:lin ang="0" scaled="1"/>
            </a:gradFill>
            <a:ln w="9525" cap="rnd">
              <a:noFill/>
              <a:round/>
              <a:headEnd/>
              <a:tailEnd/>
            </a:ln>
            <a:effectLst/>
          </p:spPr>
          <p:txBody>
            <a:bodyPr wrap="none" anchor="ctr"/>
            <a:lstStyle/>
            <a:p>
              <a:pPr>
                <a:defRPr/>
              </a:pPr>
              <a:endParaRPr lang="en-US"/>
            </a:p>
          </p:txBody>
        </p:sp>
        <p:sp>
          <p:nvSpPr>
            <p:cNvPr id="6" name="Arc 3"/>
            <p:cNvSpPr>
              <a:spLocks/>
            </p:cNvSpPr>
            <p:nvPr/>
          </p:nvSpPr>
          <p:spPr bwMode="invGray">
            <a:xfrm>
              <a:off x="3548" y="1593"/>
              <a:ext cx="1831" cy="800"/>
            </a:xfrm>
            <a:custGeom>
              <a:avLst/>
              <a:gdLst>
                <a:gd name="G0" fmla="+- 324 0 0"/>
                <a:gd name="G1" fmla="+- 21600 0 0"/>
                <a:gd name="G2" fmla="+- 21600 0 0"/>
                <a:gd name="T0" fmla="*/ 312 w 21924"/>
                <a:gd name="T1" fmla="*/ 0 h 43200"/>
                <a:gd name="T2" fmla="*/ 0 w 21924"/>
                <a:gd name="T3" fmla="*/ 43198 h 43200"/>
                <a:gd name="T4" fmla="*/ 324 w 21924"/>
                <a:gd name="T5" fmla="*/ 21600 h 43200"/>
              </a:gdLst>
              <a:ahLst/>
              <a:cxnLst>
                <a:cxn ang="0">
                  <a:pos x="T0" y="T1"/>
                </a:cxn>
                <a:cxn ang="0">
                  <a:pos x="T2" y="T3"/>
                </a:cxn>
                <a:cxn ang="0">
                  <a:pos x="T4" y="T5"/>
                </a:cxn>
              </a:cxnLst>
              <a:rect l="0" t="0" r="r" b="b"/>
              <a:pathLst>
                <a:path w="21924" h="43200" fill="none" extrusionOk="0">
                  <a:moveTo>
                    <a:pt x="312" y="0"/>
                  </a:moveTo>
                  <a:cubicBezTo>
                    <a:pt x="316" y="0"/>
                    <a:pt x="320" y="-1"/>
                    <a:pt x="324" y="0"/>
                  </a:cubicBezTo>
                  <a:cubicBezTo>
                    <a:pt x="12253" y="0"/>
                    <a:pt x="21924" y="9670"/>
                    <a:pt x="21924" y="21600"/>
                  </a:cubicBezTo>
                  <a:cubicBezTo>
                    <a:pt x="21924" y="33529"/>
                    <a:pt x="12253" y="43200"/>
                    <a:pt x="324" y="43200"/>
                  </a:cubicBezTo>
                  <a:cubicBezTo>
                    <a:pt x="215" y="43200"/>
                    <a:pt x="107" y="43199"/>
                    <a:pt x="0" y="43197"/>
                  </a:cubicBezTo>
                </a:path>
                <a:path w="21924" h="43200" stroke="0" extrusionOk="0">
                  <a:moveTo>
                    <a:pt x="312" y="0"/>
                  </a:moveTo>
                  <a:cubicBezTo>
                    <a:pt x="316" y="0"/>
                    <a:pt x="320" y="-1"/>
                    <a:pt x="324" y="0"/>
                  </a:cubicBezTo>
                  <a:cubicBezTo>
                    <a:pt x="12253" y="0"/>
                    <a:pt x="21924" y="9670"/>
                    <a:pt x="21924" y="21600"/>
                  </a:cubicBezTo>
                  <a:cubicBezTo>
                    <a:pt x="21924" y="33529"/>
                    <a:pt x="12253" y="43200"/>
                    <a:pt x="324" y="43200"/>
                  </a:cubicBezTo>
                  <a:cubicBezTo>
                    <a:pt x="215" y="43200"/>
                    <a:pt x="107" y="43199"/>
                    <a:pt x="0" y="43197"/>
                  </a:cubicBezTo>
                  <a:lnTo>
                    <a:pt x="324" y="21600"/>
                  </a:lnTo>
                  <a:close/>
                </a:path>
              </a:pathLst>
            </a:custGeom>
            <a:gradFill rotWithShape="0">
              <a:gsLst>
                <a:gs pos="0">
                  <a:schemeClr val="bg1"/>
                </a:gs>
                <a:gs pos="100000">
                  <a:srgbClr val="894400"/>
                </a:gs>
              </a:gsLst>
              <a:lin ang="0" scaled="1"/>
            </a:gradFill>
            <a:ln w="9525" cap="rnd">
              <a:noFill/>
              <a:round/>
              <a:headEnd/>
              <a:tailEnd/>
            </a:ln>
            <a:effectLst/>
          </p:spPr>
          <p:txBody>
            <a:bodyPr wrap="none" anchor="ctr"/>
            <a:lstStyle/>
            <a:p>
              <a:pPr>
                <a:defRPr/>
              </a:pPr>
              <a:endParaRPr lang="en-US"/>
            </a:p>
          </p:txBody>
        </p:sp>
        <p:sp>
          <p:nvSpPr>
            <p:cNvPr id="7" name="Arc 4"/>
            <p:cNvSpPr>
              <a:spLocks/>
            </p:cNvSpPr>
            <p:nvPr/>
          </p:nvSpPr>
          <p:spPr bwMode="invGray">
            <a:xfrm>
              <a:off x="3521" y="1732"/>
              <a:ext cx="1830" cy="522"/>
            </a:xfrm>
            <a:custGeom>
              <a:avLst/>
              <a:gdLst>
                <a:gd name="G0" fmla="+- 325 0 0"/>
                <a:gd name="G1" fmla="+- 21600 0 0"/>
                <a:gd name="G2" fmla="+- 21600 0 0"/>
                <a:gd name="T0" fmla="*/ 313 w 21925"/>
                <a:gd name="T1" fmla="*/ 0 h 43200"/>
                <a:gd name="T2" fmla="*/ 0 w 21925"/>
                <a:gd name="T3" fmla="*/ 43198 h 43200"/>
                <a:gd name="T4" fmla="*/ 325 w 21925"/>
                <a:gd name="T5" fmla="*/ 21600 h 43200"/>
              </a:gdLst>
              <a:ahLst/>
              <a:cxnLst>
                <a:cxn ang="0">
                  <a:pos x="T0" y="T1"/>
                </a:cxn>
                <a:cxn ang="0">
                  <a:pos x="T2" y="T3"/>
                </a:cxn>
                <a:cxn ang="0">
                  <a:pos x="T4" y="T5"/>
                </a:cxn>
              </a:cxnLst>
              <a:rect l="0" t="0" r="r" b="b"/>
              <a:pathLst>
                <a:path w="21925" h="43200" fill="none" extrusionOk="0">
                  <a:moveTo>
                    <a:pt x="313" y="0"/>
                  </a:moveTo>
                  <a:cubicBezTo>
                    <a:pt x="317" y="0"/>
                    <a:pt x="321" y="-1"/>
                    <a:pt x="325" y="0"/>
                  </a:cubicBezTo>
                  <a:cubicBezTo>
                    <a:pt x="12254" y="0"/>
                    <a:pt x="21925" y="9670"/>
                    <a:pt x="21925" y="21600"/>
                  </a:cubicBezTo>
                  <a:cubicBezTo>
                    <a:pt x="21925" y="33529"/>
                    <a:pt x="12254" y="43200"/>
                    <a:pt x="325" y="43200"/>
                  </a:cubicBezTo>
                  <a:cubicBezTo>
                    <a:pt x="216" y="43200"/>
                    <a:pt x="108" y="43199"/>
                    <a:pt x="0" y="43197"/>
                  </a:cubicBezTo>
                </a:path>
                <a:path w="21925" h="43200" stroke="0" extrusionOk="0">
                  <a:moveTo>
                    <a:pt x="313" y="0"/>
                  </a:moveTo>
                  <a:cubicBezTo>
                    <a:pt x="317" y="0"/>
                    <a:pt x="321" y="-1"/>
                    <a:pt x="325" y="0"/>
                  </a:cubicBezTo>
                  <a:cubicBezTo>
                    <a:pt x="12254" y="0"/>
                    <a:pt x="21925" y="9670"/>
                    <a:pt x="21925" y="21600"/>
                  </a:cubicBezTo>
                  <a:cubicBezTo>
                    <a:pt x="21925" y="33529"/>
                    <a:pt x="12254" y="43200"/>
                    <a:pt x="325" y="43200"/>
                  </a:cubicBezTo>
                  <a:cubicBezTo>
                    <a:pt x="216" y="43200"/>
                    <a:pt x="108" y="43199"/>
                    <a:pt x="0" y="43197"/>
                  </a:cubicBezTo>
                  <a:lnTo>
                    <a:pt x="325" y="21600"/>
                  </a:lnTo>
                  <a:close/>
                </a:path>
              </a:pathLst>
            </a:custGeom>
            <a:gradFill rotWithShape="0">
              <a:gsLst>
                <a:gs pos="0">
                  <a:schemeClr val="bg1"/>
                </a:gs>
                <a:gs pos="100000">
                  <a:srgbClr val="B75B00"/>
                </a:gs>
              </a:gsLst>
              <a:lin ang="0" scaled="1"/>
            </a:gradFill>
            <a:ln w="9525" cap="rnd">
              <a:noFill/>
              <a:round/>
              <a:headEnd/>
              <a:tailEnd/>
            </a:ln>
            <a:effectLst/>
          </p:spPr>
          <p:txBody>
            <a:bodyPr wrap="none" anchor="ctr"/>
            <a:lstStyle/>
            <a:p>
              <a:pPr>
                <a:defRPr/>
              </a:pPr>
              <a:endParaRPr lang="en-US"/>
            </a:p>
          </p:txBody>
        </p:sp>
        <p:sp>
          <p:nvSpPr>
            <p:cNvPr id="8" name="AutoShape 5"/>
            <p:cNvSpPr>
              <a:spLocks noChangeArrowheads="1"/>
            </p:cNvSpPr>
            <p:nvPr/>
          </p:nvSpPr>
          <p:spPr bwMode="invGray">
            <a:xfrm>
              <a:off x="288" y="1940"/>
              <a:ext cx="4988" cy="104"/>
            </a:xfrm>
            <a:prstGeom prst="roundRect">
              <a:avLst>
                <a:gd name="adj" fmla="val 49995"/>
              </a:avLst>
            </a:prstGeom>
            <a:gradFill rotWithShape="0">
              <a:gsLst>
                <a:gs pos="0">
                  <a:srgbClr val="000000"/>
                </a:gs>
                <a:gs pos="20000">
                  <a:srgbClr val="000040"/>
                </a:gs>
                <a:gs pos="50000">
                  <a:srgbClr val="400040"/>
                </a:gs>
                <a:gs pos="75000">
                  <a:srgbClr val="8F0040"/>
                </a:gs>
                <a:gs pos="89999">
                  <a:srgbClr val="F27300"/>
                </a:gs>
                <a:gs pos="100000">
                  <a:srgbClr val="FFBF00"/>
                </a:gs>
              </a:gsLst>
              <a:lin ang="0" scaled="1"/>
            </a:gradFill>
            <a:ln w="9525">
              <a:noFill/>
              <a:round/>
              <a:headEnd/>
              <a:tailEnd/>
            </a:ln>
            <a:effectLst/>
          </p:spPr>
          <p:txBody>
            <a:bodyPr wrap="none" anchor="ctr"/>
            <a:lstStyle/>
            <a:p>
              <a:pPr>
                <a:defRPr/>
              </a:pPr>
              <a:endParaRPr lang="en-US"/>
            </a:p>
          </p:txBody>
        </p:sp>
      </p:grpSp>
      <p:sp>
        <p:nvSpPr>
          <p:cNvPr id="3079" name="Rectangle 7"/>
          <p:cNvSpPr>
            <a:spLocks noGrp="1" noChangeArrowheads="1"/>
          </p:cNvSpPr>
          <p:nvPr>
            <p:ph type="ctrTitle" sz="quarter"/>
          </p:nvPr>
        </p:nvSpPr>
        <p:spPr>
          <a:xfrm>
            <a:off x="685800" y="1447800"/>
            <a:ext cx="7772400" cy="1143000"/>
          </a:xfrm>
        </p:spPr>
        <p:txBody>
          <a:bodyPr/>
          <a:lstStyle>
            <a:lvl1pPr>
              <a:defRPr/>
            </a:lvl1pPr>
          </a:lstStyle>
          <a:p>
            <a:r>
              <a:rPr lang="en-US" altLang="en-US"/>
              <a:t>Click to edit Master title style</a:t>
            </a:r>
          </a:p>
        </p:txBody>
      </p:sp>
      <p:sp>
        <p:nvSpPr>
          <p:cNvPr id="3080" name="Rectangle 8"/>
          <p:cNvSpPr>
            <a:spLocks noGrp="1" noChangeArrowheads="1"/>
          </p:cNvSpPr>
          <p:nvPr>
            <p:ph type="subTitle" sz="quarter" idx="1"/>
          </p:nvPr>
        </p:nvSpPr>
        <p:spPr>
          <a:xfrm>
            <a:off x="1371600" y="3733800"/>
            <a:ext cx="6400800" cy="1752600"/>
          </a:xfrm>
        </p:spPr>
        <p:txBody>
          <a:bodyPr/>
          <a:lstStyle>
            <a:lvl1pPr marL="0" indent="0" algn="ctr">
              <a:buFontTx/>
              <a:buNone/>
              <a:defRPr/>
            </a:lvl1pPr>
          </a:lstStyle>
          <a:p>
            <a:r>
              <a:rPr lang="en-US" altLang="en-US"/>
              <a:t>Click to edit Master subtitle style</a:t>
            </a:r>
          </a:p>
        </p:txBody>
      </p:sp>
      <p:sp>
        <p:nvSpPr>
          <p:cNvPr id="9" name="Rectangle 9"/>
          <p:cNvSpPr>
            <a:spLocks noGrp="1" noChangeArrowheads="1"/>
          </p:cNvSpPr>
          <p:nvPr>
            <p:ph type="dt" sz="quarter" idx="10"/>
          </p:nvPr>
        </p:nvSpPr>
        <p:spPr/>
        <p:txBody>
          <a:bodyPr/>
          <a:lstStyle>
            <a:lvl1pPr>
              <a:defRPr smtClean="0"/>
            </a:lvl1pPr>
          </a:lstStyle>
          <a:p>
            <a:pPr>
              <a:defRPr/>
            </a:pPr>
            <a:endParaRPr lang="en-US" altLang="en-US"/>
          </a:p>
        </p:txBody>
      </p:sp>
      <p:sp>
        <p:nvSpPr>
          <p:cNvPr id="10" name="Rectangle 10"/>
          <p:cNvSpPr>
            <a:spLocks noGrp="1" noChangeArrowheads="1"/>
          </p:cNvSpPr>
          <p:nvPr>
            <p:ph type="ftr" sz="quarter" idx="11"/>
          </p:nvPr>
        </p:nvSpPr>
        <p:spPr/>
        <p:txBody>
          <a:bodyPr/>
          <a:lstStyle>
            <a:lvl1pPr>
              <a:defRPr smtClean="0"/>
            </a:lvl1pPr>
          </a:lstStyle>
          <a:p>
            <a:pPr>
              <a:defRPr/>
            </a:pPr>
            <a:endParaRPr lang="en-US" altLang="en-US"/>
          </a:p>
        </p:txBody>
      </p:sp>
      <p:sp>
        <p:nvSpPr>
          <p:cNvPr id="11" name="Rectangle 11"/>
          <p:cNvSpPr>
            <a:spLocks noGrp="1" noChangeArrowheads="1"/>
          </p:cNvSpPr>
          <p:nvPr>
            <p:ph type="sldNum" sz="quarter" idx="12"/>
          </p:nvPr>
        </p:nvSpPr>
        <p:spPr/>
        <p:txBody>
          <a:bodyPr/>
          <a:lstStyle>
            <a:lvl1pPr>
              <a:defRPr smtClean="0"/>
            </a:lvl1pPr>
          </a:lstStyle>
          <a:p>
            <a:pPr>
              <a:defRPr/>
            </a:pPr>
            <a:fld id="{CCEE681C-EB02-4531-9F43-96BFAC9E2522}" type="slidenum">
              <a:rPr lang="en-US" altLang="en-US"/>
              <a:pPr>
                <a:defRPr/>
              </a:pPr>
              <a:t>‹#›</a:t>
            </a:fld>
            <a:endParaRPr lang="en-US" altLang="en-US"/>
          </a:p>
        </p:txBody>
      </p:sp>
    </p:spTree>
  </p:cSld>
  <p:clrMapOvr>
    <a:masterClrMapping/>
  </p:clrMapOvr>
  <p:transition>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11"/>
          <p:cNvSpPr>
            <a:spLocks noGrp="1" noChangeArrowheads="1"/>
          </p:cNvSpPr>
          <p:nvPr>
            <p:ph type="sldNum" sz="quarter" idx="12"/>
          </p:nvPr>
        </p:nvSpPr>
        <p:spPr>
          <a:ln/>
        </p:spPr>
        <p:txBody>
          <a:bodyPr/>
          <a:lstStyle>
            <a:lvl1pPr>
              <a:defRPr/>
            </a:lvl1pPr>
          </a:lstStyle>
          <a:p>
            <a:pPr>
              <a:defRPr/>
            </a:pPr>
            <a:fld id="{9D987D08-7E7F-4A0E-B87A-9E63A24F7771}" type="slidenum">
              <a:rPr lang="en-US" altLang="en-US"/>
              <a:pPr>
                <a:defRPr/>
              </a:pPr>
              <a:t>‹#›</a:t>
            </a:fld>
            <a:endParaRPr lang="en-US" altLang="en-US"/>
          </a:p>
        </p:txBody>
      </p:sp>
    </p:spTree>
  </p:cSld>
  <p:clrMapOvr>
    <a:masterClrMapping/>
  </p:clrMapOvr>
  <p:transition>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96050" y="0"/>
            <a:ext cx="1962150" cy="6172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0"/>
            <a:ext cx="5734050" cy="6172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11"/>
          <p:cNvSpPr>
            <a:spLocks noGrp="1" noChangeArrowheads="1"/>
          </p:cNvSpPr>
          <p:nvPr>
            <p:ph type="sldNum" sz="quarter" idx="12"/>
          </p:nvPr>
        </p:nvSpPr>
        <p:spPr>
          <a:ln/>
        </p:spPr>
        <p:txBody>
          <a:bodyPr/>
          <a:lstStyle>
            <a:lvl1pPr>
              <a:defRPr/>
            </a:lvl1pPr>
          </a:lstStyle>
          <a:p>
            <a:pPr>
              <a:defRPr/>
            </a:pPr>
            <a:fld id="{AB8A4502-CE61-4E6F-8835-BB4DBA78FCA5}" type="slidenum">
              <a:rPr lang="en-US" altLang="en-US"/>
              <a:pPr>
                <a:defRPr/>
              </a:pPr>
              <a:t>‹#›</a:t>
            </a:fld>
            <a:endParaRPr lang="en-US" altLang="en-US"/>
          </a:p>
        </p:txBody>
      </p:sp>
    </p:spTree>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11"/>
          <p:cNvSpPr>
            <a:spLocks noGrp="1" noChangeArrowheads="1"/>
          </p:cNvSpPr>
          <p:nvPr>
            <p:ph type="sldNum" sz="quarter" idx="12"/>
          </p:nvPr>
        </p:nvSpPr>
        <p:spPr>
          <a:ln/>
        </p:spPr>
        <p:txBody>
          <a:bodyPr/>
          <a:lstStyle>
            <a:lvl1pPr>
              <a:defRPr/>
            </a:lvl1pPr>
          </a:lstStyle>
          <a:p>
            <a:pPr>
              <a:defRPr/>
            </a:pPr>
            <a:fld id="{585154B8-F6BF-4194-B41A-70F6C5C24B49}" type="slidenum">
              <a:rPr lang="en-US" altLang="en-US"/>
              <a:pPr>
                <a:defRPr/>
              </a:pPr>
              <a:t>‹#›</a:t>
            </a:fld>
            <a:endParaRPr lang="en-US" altLang="en-US"/>
          </a:p>
        </p:txBody>
      </p:sp>
    </p:spTree>
  </p:cSld>
  <p:clrMapOvr>
    <a:masterClrMapping/>
  </p:clrMapOvr>
  <p:transition>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11"/>
          <p:cNvSpPr>
            <a:spLocks noGrp="1" noChangeArrowheads="1"/>
          </p:cNvSpPr>
          <p:nvPr>
            <p:ph type="sldNum" sz="quarter" idx="12"/>
          </p:nvPr>
        </p:nvSpPr>
        <p:spPr>
          <a:ln/>
        </p:spPr>
        <p:txBody>
          <a:bodyPr/>
          <a:lstStyle>
            <a:lvl1pPr>
              <a:defRPr/>
            </a:lvl1pPr>
          </a:lstStyle>
          <a:p>
            <a:pPr>
              <a:defRPr/>
            </a:pPr>
            <a:fld id="{EC2CEE95-C842-4BC2-8319-CE2B5754A3EC}" type="slidenum">
              <a:rPr lang="en-US" altLang="en-US"/>
              <a:pPr>
                <a:defRPr/>
              </a:pPr>
              <a:t>‹#›</a:t>
            </a:fld>
            <a:endParaRPr lang="en-US" altLang="en-US"/>
          </a:p>
        </p:txBody>
      </p:sp>
    </p:spTree>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828800"/>
            <a:ext cx="38481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828800"/>
            <a:ext cx="38481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11"/>
          <p:cNvSpPr>
            <a:spLocks noGrp="1" noChangeArrowheads="1"/>
          </p:cNvSpPr>
          <p:nvPr>
            <p:ph type="sldNum" sz="quarter" idx="12"/>
          </p:nvPr>
        </p:nvSpPr>
        <p:spPr>
          <a:ln/>
        </p:spPr>
        <p:txBody>
          <a:bodyPr/>
          <a:lstStyle>
            <a:lvl1pPr>
              <a:defRPr/>
            </a:lvl1pPr>
          </a:lstStyle>
          <a:p>
            <a:pPr>
              <a:defRPr/>
            </a:pPr>
            <a:fld id="{1B0A79FE-A0F9-4549-A8A8-37166174573C}" type="slidenum">
              <a:rPr lang="en-US" altLang="en-US"/>
              <a:pPr>
                <a:defRPr/>
              </a:pPr>
              <a:t>‹#›</a:t>
            </a:fld>
            <a:endParaRPr lang="en-US" altLang="en-US"/>
          </a:p>
        </p:txBody>
      </p:sp>
    </p:spTree>
  </p:cSld>
  <p:clrMapOvr>
    <a:masterClrMapping/>
  </p:clrMapOvr>
  <p:transition>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8"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9" name="Rectangle 11"/>
          <p:cNvSpPr>
            <a:spLocks noGrp="1" noChangeArrowheads="1"/>
          </p:cNvSpPr>
          <p:nvPr>
            <p:ph type="sldNum" sz="quarter" idx="12"/>
          </p:nvPr>
        </p:nvSpPr>
        <p:spPr>
          <a:ln/>
        </p:spPr>
        <p:txBody>
          <a:bodyPr/>
          <a:lstStyle>
            <a:lvl1pPr>
              <a:defRPr/>
            </a:lvl1pPr>
          </a:lstStyle>
          <a:p>
            <a:pPr>
              <a:defRPr/>
            </a:pPr>
            <a:fld id="{5154294A-FE52-42A6-AE68-4F1835A5A555}" type="slidenum">
              <a:rPr lang="en-US" altLang="en-US"/>
              <a:pPr>
                <a:defRPr/>
              </a:pPr>
              <a:t>‹#›</a:t>
            </a:fld>
            <a:endParaRPr lang="en-US" altLang="en-US"/>
          </a:p>
        </p:txBody>
      </p:sp>
    </p:spTree>
  </p:cSld>
  <p:clrMapOvr>
    <a:masterClrMapping/>
  </p:clrMapOvr>
  <p:transition>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4"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5" name="Rectangle 11"/>
          <p:cNvSpPr>
            <a:spLocks noGrp="1" noChangeArrowheads="1"/>
          </p:cNvSpPr>
          <p:nvPr>
            <p:ph type="sldNum" sz="quarter" idx="12"/>
          </p:nvPr>
        </p:nvSpPr>
        <p:spPr>
          <a:ln/>
        </p:spPr>
        <p:txBody>
          <a:bodyPr/>
          <a:lstStyle>
            <a:lvl1pPr>
              <a:defRPr/>
            </a:lvl1pPr>
          </a:lstStyle>
          <a:p>
            <a:pPr>
              <a:defRPr/>
            </a:pPr>
            <a:fld id="{B61EA436-D7C6-4279-90BC-98F462248174}" type="slidenum">
              <a:rPr lang="en-US" altLang="en-US"/>
              <a:pPr>
                <a:defRPr/>
              </a:pPr>
              <a:t>‹#›</a:t>
            </a:fld>
            <a:endParaRPr lang="en-US" altLang="en-US"/>
          </a:p>
        </p:txBody>
      </p:sp>
    </p:spTree>
  </p:cSld>
  <p:clrMapOvr>
    <a:masterClrMapping/>
  </p:clrMapOvr>
  <p:transition>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3"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4" name="Rectangle 11"/>
          <p:cNvSpPr>
            <a:spLocks noGrp="1" noChangeArrowheads="1"/>
          </p:cNvSpPr>
          <p:nvPr>
            <p:ph type="sldNum" sz="quarter" idx="12"/>
          </p:nvPr>
        </p:nvSpPr>
        <p:spPr>
          <a:ln/>
        </p:spPr>
        <p:txBody>
          <a:bodyPr/>
          <a:lstStyle>
            <a:lvl1pPr>
              <a:defRPr/>
            </a:lvl1pPr>
          </a:lstStyle>
          <a:p>
            <a:pPr>
              <a:defRPr/>
            </a:pPr>
            <a:fld id="{B56BFE13-3A7B-4C75-B03A-BFDDEEF9E5E7}" type="slidenum">
              <a:rPr lang="en-US" altLang="en-US"/>
              <a:pPr>
                <a:defRPr/>
              </a:pPr>
              <a:t>‹#›</a:t>
            </a:fld>
            <a:endParaRPr lang="en-US" altLang="en-US"/>
          </a:p>
        </p:txBody>
      </p:sp>
    </p:spTree>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11"/>
          <p:cNvSpPr>
            <a:spLocks noGrp="1" noChangeArrowheads="1"/>
          </p:cNvSpPr>
          <p:nvPr>
            <p:ph type="sldNum" sz="quarter" idx="12"/>
          </p:nvPr>
        </p:nvSpPr>
        <p:spPr>
          <a:ln/>
        </p:spPr>
        <p:txBody>
          <a:bodyPr/>
          <a:lstStyle>
            <a:lvl1pPr>
              <a:defRPr/>
            </a:lvl1pPr>
          </a:lstStyle>
          <a:p>
            <a:pPr>
              <a:defRPr/>
            </a:pPr>
            <a:fld id="{0E876507-B10F-4792-ABDC-E7DD0DA4BDF4}" type="slidenum">
              <a:rPr lang="en-US" altLang="en-US"/>
              <a:pPr>
                <a:defRPr/>
              </a:pPr>
              <a:t>‹#›</a:t>
            </a:fld>
            <a:endParaRPr lang="en-US" altLang="en-US"/>
          </a:p>
        </p:txBody>
      </p:sp>
    </p:spTree>
  </p:cSld>
  <p:clrMapOvr>
    <a:masterClrMapping/>
  </p:clrMapOvr>
  <p:transition>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9"/>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10"/>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11"/>
          <p:cNvSpPr>
            <a:spLocks noGrp="1" noChangeArrowheads="1"/>
          </p:cNvSpPr>
          <p:nvPr>
            <p:ph type="sldNum" sz="quarter" idx="12"/>
          </p:nvPr>
        </p:nvSpPr>
        <p:spPr>
          <a:ln/>
        </p:spPr>
        <p:txBody>
          <a:bodyPr/>
          <a:lstStyle>
            <a:lvl1pPr>
              <a:defRPr/>
            </a:lvl1pPr>
          </a:lstStyle>
          <a:p>
            <a:pPr>
              <a:defRPr/>
            </a:pPr>
            <a:fld id="{5D346F6E-9E25-435D-9DEE-BB0012A97CEE}" type="slidenum">
              <a:rPr lang="en-US" altLang="en-US"/>
              <a:pPr>
                <a:defRPr/>
              </a:pPr>
              <a:t>‹#›</a:t>
            </a:fld>
            <a:endParaRPr lang="en-US" altLang="en-US"/>
          </a:p>
        </p:txBody>
      </p:sp>
    </p:spTree>
  </p:cSld>
  <p:clrMapOvr>
    <a:masterClrMapping/>
  </p:clrMapOvr>
  <p:transition>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6"/>
          <p:cNvGrpSpPr>
            <a:grpSpLocks/>
          </p:cNvGrpSpPr>
          <p:nvPr/>
        </p:nvGrpSpPr>
        <p:grpSpPr bwMode="auto">
          <a:xfrm>
            <a:off x="457200" y="992188"/>
            <a:ext cx="8153400" cy="1600200"/>
            <a:chOff x="288" y="625"/>
            <a:chExt cx="5136" cy="1008"/>
          </a:xfrm>
        </p:grpSpPr>
        <p:sp>
          <p:nvSpPr>
            <p:cNvPr id="2" name="Arc 2"/>
            <p:cNvSpPr>
              <a:spLocks/>
            </p:cNvSpPr>
            <p:nvPr/>
          </p:nvSpPr>
          <p:spPr bwMode="invGray">
            <a:xfrm>
              <a:off x="3595" y="625"/>
              <a:ext cx="1829" cy="1008"/>
            </a:xfrm>
            <a:custGeom>
              <a:avLst/>
              <a:gdLst>
                <a:gd name="G0" fmla="+- 312 0 0"/>
                <a:gd name="G1" fmla="+- 21600 0 0"/>
                <a:gd name="G2" fmla="+- 21600 0 0"/>
                <a:gd name="T0" fmla="*/ 300 w 21912"/>
                <a:gd name="T1" fmla="*/ 0 h 43200"/>
                <a:gd name="T2" fmla="*/ 0 w 21912"/>
                <a:gd name="T3" fmla="*/ 43198 h 43200"/>
                <a:gd name="T4" fmla="*/ 312 w 21912"/>
                <a:gd name="T5" fmla="*/ 21600 h 43200"/>
              </a:gdLst>
              <a:ahLst/>
              <a:cxnLst>
                <a:cxn ang="0">
                  <a:pos x="T0" y="T1"/>
                </a:cxn>
                <a:cxn ang="0">
                  <a:pos x="T2" y="T3"/>
                </a:cxn>
                <a:cxn ang="0">
                  <a:pos x="T4" y="T5"/>
                </a:cxn>
              </a:cxnLst>
              <a:rect l="0" t="0" r="r" b="b"/>
              <a:pathLst>
                <a:path w="21912" h="43200" fill="none" extrusionOk="0">
                  <a:moveTo>
                    <a:pt x="300" y="0"/>
                  </a:moveTo>
                  <a:cubicBezTo>
                    <a:pt x="304" y="0"/>
                    <a:pt x="308" y="-1"/>
                    <a:pt x="312" y="0"/>
                  </a:cubicBezTo>
                  <a:cubicBezTo>
                    <a:pt x="12241" y="0"/>
                    <a:pt x="21912" y="9670"/>
                    <a:pt x="21912" y="21600"/>
                  </a:cubicBezTo>
                  <a:cubicBezTo>
                    <a:pt x="21912" y="33529"/>
                    <a:pt x="12241" y="43200"/>
                    <a:pt x="312" y="43200"/>
                  </a:cubicBezTo>
                  <a:cubicBezTo>
                    <a:pt x="207" y="43200"/>
                    <a:pt x="103" y="43199"/>
                    <a:pt x="0" y="43197"/>
                  </a:cubicBezTo>
                </a:path>
                <a:path w="21912" h="43200" stroke="0" extrusionOk="0">
                  <a:moveTo>
                    <a:pt x="300" y="0"/>
                  </a:moveTo>
                  <a:cubicBezTo>
                    <a:pt x="304" y="0"/>
                    <a:pt x="308" y="-1"/>
                    <a:pt x="312" y="0"/>
                  </a:cubicBezTo>
                  <a:cubicBezTo>
                    <a:pt x="12241" y="0"/>
                    <a:pt x="21912" y="9670"/>
                    <a:pt x="21912" y="21600"/>
                  </a:cubicBezTo>
                  <a:cubicBezTo>
                    <a:pt x="21912" y="33529"/>
                    <a:pt x="12241" y="43200"/>
                    <a:pt x="312" y="43200"/>
                  </a:cubicBezTo>
                  <a:cubicBezTo>
                    <a:pt x="207" y="43200"/>
                    <a:pt x="103" y="43199"/>
                    <a:pt x="0" y="43197"/>
                  </a:cubicBezTo>
                  <a:lnTo>
                    <a:pt x="312" y="21600"/>
                  </a:lnTo>
                  <a:close/>
                </a:path>
              </a:pathLst>
            </a:custGeom>
            <a:gradFill rotWithShape="0">
              <a:gsLst>
                <a:gs pos="0">
                  <a:schemeClr val="bg1"/>
                </a:gs>
                <a:gs pos="100000">
                  <a:srgbClr val="663300"/>
                </a:gs>
              </a:gsLst>
              <a:lin ang="0" scaled="1"/>
            </a:gradFill>
            <a:ln w="9525" cap="rnd">
              <a:noFill/>
              <a:round/>
              <a:headEnd/>
              <a:tailEnd/>
            </a:ln>
            <a:effectLst/>
          </p:spPr>
          <p:txBody>
            <a:bodyPr wrap="none" anchor="ctr"/>
            <a:lstStyle/>
            <a:p>
              <a:pPr>
                <a:defRPr/>
              </a:pPr>
              <a:endParaRPr lang="en-US"/>
            </a:p>
          </p:txBody>
        </p:sp>
        <p:sp>
          <p:nvSpPr>
            <p:cNvPr id="3" name="Arc 3"/>
            <p:cNvSpPr>
              <a:spLocks/>
            </p:cNvSpPr>
            <p:nvPr/>
          </p:nvSpPr>
          <p:spPr bwMode="invGray">
            <a:xfrm>
              <a:off x="3548" y="729"/>
              <a:ext cx="1831" cy="800"/>
            </a:xfrm>
            <a:custGeom>
              <a:avLst/>
              <a:gdLst>
                <a:gd name="G0" fmla="+- 324 0 0"/>
                <a:gd name="G1" fmla="+- 21600 0 0"/>
                <a:gd name="G2" fmla="+- 21600 0 0"/>
                <a:gd name="T0" fmla="*/ 312 w 21924"/>
                <a:gd name="T1" fmla="*/ 0 h 43200"/>
                <a:gd name="T2" fmla="*/ 0 w 21924"/>
                <a:gd name="T3" fmla="*/ 43198 h 43200"/>
                <a:gd name="T4" fmla="*/ 324 w 21924"/>
                <a:gd name="T5" fmla="*/ 21600 h 43200"/>
              </a:gdLst>
              <a:ahLst/>
              <a:cxnLst>
                <a:cxn ang="0">
                  <a:pos x="T0" y="T1"/>
                </a:cxn>
                <a:cxn ang="0">
                  <a:pos x="T2" y="T3"/>
                </a:cxn>
                <a:cxn ang="0">
                  <a:pos x="T4" y="T5"/>
                </a:cxn>
              </a:cxnLst>
              <a:rect l="0" t="0" r="r" b="b"/>
              <a:pathLst>
                <a:path w="21924" h="43200" fill="none" extrusionOk="0">
                  <a:moveTo>
                    <a:pt x="312" y="0"/>
                  </a:moveTo>
                  <a:cubicBezTo>
                    <a:pt x="316" y="0"/>
                    <a:pt x="320" y="-1"/>
                    <a:pt x="324" y="0"/>
                  </a:cubicBezTo>
                  <a:cubicBezTo>
                    <a:pt x="12253" y="0"/>
                    <a:pt x="21924" y="9670"/>
                    <a:pt x="21924" y="21600"/>
                  </a:cubicBezTo>
                  <a:cubicBezTo>
                    <a:pt x="21924" y="33529"/>
                    <a:pt x="12253" y="43200"/>
                    <a:pt x="324" y="43200"/>
                  </a:cubicBezTo>
                  <a:cubicBezTo>
                    <a:pt x="215" y="43200"/>
                    <a:pt x="107" y="43199"/>
                    <a:pt x="0" y="43197"/>
                  </a:cubicBezTo>
                </a:path>
                <a:path w="21924" h="43200" stroke="0" extrusionOk="0">
                  <a:moveTo>
                    <a:pt x="312" y="0"/>
                  </a:moveTo>
                  <a:cubicBezTo>
                    <a:pt x="316" y="0"/>
                    <a:pt x="320" y="-1"/>
                    <a:pt x="324" y="0"/>
                  </a:cubicBezTo>
                  <a:cubicBezTo>
                    <a:pt x="12253" y="0"/>
                    <a:pt x="21924" y="9670"/>
                    <a:pt x="21924" y="21600"/>
                  </a:cubicBezTo>
                  <a:cubicBezTo>
                    <a:pt x="21924" y="33529"/>
                    <a:pt x="12253" y="43200"/>
                    <a:pt x="324" y="43200"/>
                  </a:cubicBezTo>
                  <a:cubicBezTo>
                    <a:pt x="215" y="43200"/>
                    <a:pt x="107" y="43199"/>
                    <a:pt x="0" y="43197"/>
                  </a:cubicBezTo>
                  <a:lnTo>
                    <a:pt x="324" y="21600"/>
                  </a:lnTo>
                  <a:close/>
                </a:path>
              </a:pathLst>
            </a:custGeom>
            <a:gradFill rotWithShape="0">
              <a:gsLst>
                <a:gs pos="0">
                  <a:schemeClr val="bg1"/>
                </a:gs>
                <a:gs pos="100000">
                  <a:srgbClr val="894400"/>
                </a:gs>
              </a:gsLst>
              <a:lin ang="0" scaled="1"/>
            </a:gradFill>
            <a:ln w="9525" cap="rnd">
              <a:noFill/>
              <a:round/>
              <a:headEnd/>
              <a:tailEnd/>
            </a:ln>
            <a:effectLst/>
          </p:spPr>
          <p:txBody>
            <a:bodyPr wrap="none" anchor="ctr"/>
            <a:lstStyle/>
            <a:p>
              <a:pPr>
                <a:defRPr/>
              </a:pPr>
              <a:endParaRPr lang="en-US"/>
            </a:p>
          </p:txBody>
        </p:sp>
        <p:sp>
          <p:nvSpPr>
            <p:cNvPr id="4" name="Arc 4"/>
            <p:cNvSpPr>
              <a:spLocks/>
            </p:cNvSpPr>
            <p:nvPr/>
          </p:nvSpPr>
          <p:spPr bwMode="invGray">
            <a:xfrm>
              <a:off x="3521" y="868"/>
              <a:ext cx="1830" cy="522"/>
            </a:xfrm>
            <a:custGeom>
              <a:avLst/>
              <a:gdLst>
                <a:gd name="G0" fmla="+- 325 0 0"/>
                <a:gd name="G1" fmla="+- 21600 0 0"/>
                <a:gd name="G2" fmla="+- 21600 0 0"/>
                <a:gd name="T0" fmla="*/ 313 w 21925"/>
                <a:gd name="T1" fmla="*/ 0 h 43200"/>
                <a:gd name="T2" fmla="*/ 0 w 21925"/>
                <a:gd name="T3" fmla="*/ 43198 h 43200"/>
                <a:gd name="T4" fmla="*/ 325 w 21925"/>
                <a:gd name="T5" fmla="*/ 21600 h 43200"/>
              </a:gdLst>
              <a:ahLst/>
              <a:cxnLst>
                <a:cxn ang="0">
                  <a:pos x="T0" y="T1"/>
                </a:cxn>
                <a:cxn ang="0">
                  <a:pos x="T2" y="T3"/>
                </a:cxn>
                <a:cxn ang="0">
                  <a:pos x="T4" y="T5"/>
                </a:cxn>
              </a:cxnLst>
              <a:rect l="0" t="0" r="r" b="b"/>
              <a:pathLst>
                <a:path w="21925" h="43200" fill="none" extrusionOk="0">
                  <a:moveTo>
                    <a:pt x="313" y="0"/>
                  </a:moveTo>
                  <a:cubicBezTo>
                    <a:pt x="317" y="0"/>
                    <a:pt x="321" y="-1"/>
                    <a:pt x="325" y="0"/>
                  </a:cubicBezTo>
                  <a:cubicBezTo>
                    <a:pt x="12254" y="0"/>
                    <a:pt x="21925" y="9670"/>
                    <a:pt x="21925" y="21600"/>
                  </a:cubicBezTo>
                  <a:cubicBezTo>
                    <a:pt x="21925" y="33529"/>
                    <a:pt x="12254" y="43200"/>
                    <a:pt x="325" y="43200"/>
                  </a:cubicBezTo>
                  <a:cubicBezTo>
                    <a:pt x="216" y="43200"/>
                    <a:pt x="108" y="43199"/>
                    <a:pt x="0" y="43197"/>
                  </a:cubicBezTo>
                </a:path>
                <a:path w="21925" h="43200" stroke="0" extrusionOk="0">
                  <a:moveTo>
                    <a:pt x="313" y="0"/>
                  </a:moveTo>
                  <a:cubicBezTo>
                    <a:pt x="317" y="0"/>
                    <a:pt x="321" y="-1"/>
                    <a:pt x="325" y="0"/>
                  </a:cubicBezTo>
                  <a:cubicBezTo>
                    <a:pt x="12254" y="0"/>
                    <a:pt x="21925" y="9670"/>
                    <a:pt x="21925" y="21600"/>
                  </a:cubicBezTo>
                  <a:cubicBezTo>
                    <a:pt x="21925" y="33529"/>
                    <a:pt x="12254" y="43200"/>
                    <a:pt x="325" y="43200"/>
                  </a:cubicBezTo>
                  <a:cubicBezTo>
                    <a:pt x="216" y="43200"/>
                    <a:pt x="108" y="43199"/>
                    <a:pt x="0" y="43197"/>
                  </a:cubicBezTo>
                  <a:lnTo>
                    <a:pt x="325" y="21600"/>
                  </a:lnTo>
                  <a:close/>
                </a:path>
              </a:pathLst>
            </a:custGeom>
            <a:gradFill rotWithShape="0">
              <a:gsLst>
                <a:gs pos="0">
                  <a:schemeClr val="bg1"/>
                </a:gs>
                <a:gs pos="100000">
                  <a:srgbClr val="B75B00"/>
                </a:gs>
              </a:gsLst>
              <a:lin ang="0" scaled="1"/>
            </a:gradFill>
            <a:ln w="9525" cap="rnd">
              <a:noFill/>
              <a:round/>
              <a:headEnd/>
              <a:tailEnd/>
            </a:ln>
            <a:effectLst/>
          </p:spPr>
          <p:txBody>
            <a:bodyPr wrap="none" anchor="ctr"/>
            <a:lstStyle/>
            <a:p>
              <a:pPr>
                <a:defRPr/>
              </a:pPr>
              <a:endParaRPr lang="en-US"/>
            </a:p>
          </p:txBody>
        </p:sp>
        <p:sp>
          <p:nvSpPr>
            <p:cNvPr id="1029" name="AutoShape 5"/>
            <p:cNvSpPr>
              <a:spLocks noChangeArrowheads="1"/>
            </p:cNvSpPr>
            <p:nvPr/>
          </p:nvSpPr>
          <p:spPr bwMode="invGray">
            <a:xfrm>
              <a:off x="288" y="1076"/>
              <a:ext cx="4988" cy="104"/>
            </a:xfrm>
            <a:prstGeom prst="roundRect">
              <a:avLst>
                <a:gd name="adj" fmla="val 49995"/>
              </a:avLst>
            </a:prstGeom>
            <a:gradFill rotWithShape="0">
              <a:gsLst>
                <a:gs pos="0">
                  <a:srgbClr val="000000"/>
                </a:gs>
                <a:gs pos="20000">
                  <a:srgbClr val="000040"/>
                </a:gs>
                <a:gs pos="50000">
                  <a:srgbClr val="400040"/>
                </a:gs>
                <a:gs pos="75000">
                  <a:srgbClr val="8F0040"/>
                </a:gs>
                <a:gs pos="89999">
                  <a:srgbClr val="F27300"/>
                </a:gs>
                <a:gs pos="100000">
                  <a:srgbClr val="FFBF00"/>
                </a:gs>
              </a:gsLst>
              <a:lin ang="0" scaled="1"/>
            </a:gradFill>
            <a:ln w="9525">
              <a:noFill/>
              <a:round/>
              <a:headEnd/>
              <a:tailEnd/>
            </a:ln>
            <a:effectLst/>
          </p:spPr>
          <p:txBody>
            <a:bodyPr wrap="none" anchor="ctr"/>
            <a:lstStyle/>
            <a:p>
              <a:pPr>
                <a:defRPr/>
              </a:pPr>
              <a:endParaRPr lang="en-US"/>
            </a:p>
          </p:txBody>
        </p:sp>
      </p:grpSp>
      <p:sp>
        <p:nvSpPr>
          <p:cNvPr id="1027" name="Rectangle 7"/>
          <p:cNvSpPr>
            <a:spLocks noGrp="1" noChangeArrowheads="1"/>
          </p:cNvSpPr>
          <p:nvPr>
            <p:ph type="title"/>
          </p:nvPr>
        </p:nvSpPr>
        <p:spPr bwMode="auto">
          <a:xfrm>
            <a:off x="685800" y="0"/>
            <a:ext cx="7772400" cy="1143000"/>
          </a:xfrm>
          <a:prstGeom prst="rect">
            <a:avLst/>
          </a:prstGeom>
          <a:noFill/>
          <a:ln w="9525">
            <a:noFill/>
            <a:miter lim="800000"/>
            <a:headEnd/>
            <a:tailEnd/>
          </a:ln>
        </p:spPr>
        <p:txBody>
          <a:bodyPr vert="horz" wrap="square" lIns="92075" tIns="46038" rIns="92075" bIns="46038" numCol="1" anchor="b" anchorCtr="0" compatLnSpc="1">
            <a:prstTxWarp prst="textNoShape">
              <a:avLst/>
            </a:prstTxWarp>
          </a:bodyPr>
          <a:lstStyle/>
          <a:p>
            <a:pPr lvl="0"/>
            <a:r>
              <a:rPr lang="en-US" altLang="en-US" smtClean="0"/>
              <a:t>Click to edit Master title style</a:t>
            </a:r>
          </a:p>
        </p:txBody>
      </p:sp>
      <p:sp>
        <p:nvSpPr>
          <p:cNvPr id="1028" name="Rectangle 8"/>
          <p:cNvSpPr>
            <a:spLocks noGrp="1" noChangeArrowheads="1"/>
          </p:cNvSpPr>
          <p:nvPr>
            <p:ph type="body" idx="1"/>
          </p:nvPr>
        </p:nvSpPr>
        <p:spPr bwMode="auto">
          <a:xfrm>
            <a:off x="609600" y="1828800"/>
            <a:ext cx="7848600" cy="434340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33" name="Rectangle 9"/>
          <p:cNvSpPr>
            <a:spLocks noGrp="1" noChangeArrowheads="1"/>
          </p:cNvSpPr>
          <p:nvPr>
            <p:ph type="dt" sz="half" idx="2"/>
          </p:nvPr>
        </p:nvSpPr>
        <p:spPr bwMode="auto">
          <a:xfrm>
            <a:off x="685800" y="63246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defRPr sz="1400" smtClean="0">
                <a:latin typeface="Arial" charset="0"/>
              </a:defRPr>
            </a:lvl1pPr>
          </a:lstStyle>
          <a:p>
            <a:pPr>
              <a:defRPr/>
            </a:pPr>
            <a:endParaRPr lang="en-US" altLang="en-US"/>
          </a:p>
        </p:txBody>
      </p:sp>
      <p:sp>
        <p:nvSpPr>
          <p:cNvPr id="1034" name="Rectangle 10"/>
          <p:cNvSpPr>
            <a:spLocks noGrp="1" noChangeArrowheads="1"/>
          </p:cNvSpPr>
          <p:nvPr>
            <p:ph type="ftr" sz="quarter" idx="3"/>
          </p:nvPr>
        </p:nvSpPr>
        <p:spPr bwMode="auto">
          <a:xfrm>
            <a:off x="3124200" y="6324600"/>
            <a:ext cx="28956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ctr">
              <a:defRPr sz="1400" smtClean="0">
                <a:latin typeface="Arial" charset="0"/>
              </a:defRPr>
            </a:lvl1pPr>
          </a:lstStyle>
          <a:p>
            <a:pPr>
              <a:defRPr/>
            </a:pPr>
            <a:endParaRPr lang="en-US" altLang="en-US"/>
          </a:p>
        </p:txBody>
      </p:sp>
      <p:sp>
        <p:nvSpPr>
          <p:cNvPr id="1035" name="Rectangle 11"/>
          <p:cNvSpPr>
            <a:spLocks noGrp="1" noChangeArrowheads="1"/>
          </p:cNvSpPr>
          <p:nvPr>
            <p:ph type="sldNum" sz="quarter" idx="4"/>
          </p:nvPr>
        </p:nvSpPr>
        <p:spPr bwMode="auto">
          <a:xfrm>
            <a:off x="6553200" y="63246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a:defRPr sz="1400" smtClean="0">
                <a:latin typeface="Arial" charset="0"/>
              </a:defRPr>
            </a:lvl1pPr>
          </a:lstStyle>
          <a:p>
            <a:pPr>
              <a:defRPr/>
            </a:pPr>
            <a:fld id="{3715814C-2D71-4F82-87E6-346E1FEF7C7C}" type="slidenum">
              <a:rPr lang="en-US" altLang="en-US"/>
              <a:pPr>
                <a:defRPr/>
              </a:pPr>
              <a:t>‹#›</a:t>
            </a:fld>
            <a:endParaRPr lang="en-US" altLang="en-US"/>
          </a:p>
        </p:txBody>
      </p:sp>
    </p:spTree>
  </p:cSld>
  <p:clrMap bg1="dk2" tx1="lt1" bg2="dk1" tx2="lt2" accent1="accent1" accent2="accent2" accent3="accent3" accent4="accent4" accent5="accent5" accent6="accent6" hlink="hlink" folHlink="folHlink"/>
  <p:sldLayoutIdLst>
    <p:sldLayoutId id="2147483671"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ransition>
    <p:random/>
  </p:transition>
  <p:txStyles>
    <p:titleStyle>
      <a:lvl1pPr algn="r" rtl="0" eaLnBrk="0" fontAlgn="base" hangingPunct="0">
        <a:spcBef>
          <a:spcPct val="0"/>
        </a:spcBef>
        <a:spcAft>
          <a:spcPct val="0"/>
        </a:spcAft>
        <a:defRPr sz="4400" i="1">
          <a:solidFill>
            <a:schemeClr val="tx2"/>
          </a:solidFill>
          <a:latin typeface="+mj-lt"/>
          <a:ea typeface="+mj-ea"/>
          <a:cs typeface="+mj-cs"/>
        </a:defRPr>
      </a:lvl1pPr>
      <a:lvl2pPr algn="r" rtl="0" eaLnBrk="0" fontAlgn="base" hangingPunct="0">
        <a:spcBef>
          <a:spcPct val="0"/>
        </a:spcBef>
        <a:spcAft>
          <a:spcPct val="0"/>
        </a:spcAft>
        <a:defRPr sz="4400" i="1">
          <a:solidFill>
            <a:schemeClr val="tx2"/>
          </a:solidFill>
          <a:latin typeface="Times New Roman"/>
        </a:defRPr>
      </a:lvl2pPr>
      <a:lvl3pPr algn="r" rtl="0" eaLnBrk="0" fontAlgn="base" hangingPunct="0">
        <a:spcBef>
          <a:spcPct val="0"/>
        </a:spcBef>
        <a:spcAft>
          <a:spcPct val="0"/>
        </a:spcAft>
        <a:defRPr sz="4400" i="1">
          <a:solidFill>
            <a:schemeClr val="tx2"/>
          </a:solidFill>
          <a:latin typeface="Times New Roman"/>
        </a:defRPr>
      </a:lvl3pPr>
      <a:lvl4pPr algn="r" rtl="0" eaLnBrk="0" fontAlgn="base" hangingPunct="0">
        <a:spcBef>
          <a:spcPct val="0"/>
        </a:spcBef>
        <a:spcAft>
          <a:spcPct val="0"/>
        </a:spcAft>
        <a:defRPr sz="4400" i="1">
          <a:solidFill>
            <a:schemeClr val="tx2"/>
          </a:solidFill>
          <a:latin typeface="Times New Roman"/>
        </a:defRPr>
      </a:lvl4pPr>
      <a:lvl5pPr algn="r" rtl="0" eaLnBrk="0" fontAlgn="base" hangingPunct="0">
        <a:spcBef>
          <a:spcPct val="0"/>
        </a:spcBef>
        <a:spcAft>
          <a:spcPct val="0"/>
        </a:spcAft>
        <a:defRPr sz="4400" i="1">
          <a:solidFill>
            <a:schemeClr val="tx2"/>
          </a:solidFill>
          <a:latin typeface="Times New Roman"/>
        </a:defRPr>
      </a:lvl5pPr>
      <a:lvl6pPr marL="457200" algn="r" rtl="0" eaLnBrk="0" fontAlgn="base" hangingPunct="0">
        <a:spcBef>
          <a:spcPct val="0"/>
        </a:spcBef>
        <a:spcAft>
          <a:spcPct val="0"/>
        </a:spcAft>
        <a:defRPr sz="4400" i="1">
          <a:solidFill>
            <a:schemeClr val="tx2"/>
          </a:solidFill>
          <a:latin typeface="Times New Roman"/>
        </a:defRPr>
      </a:lvl6pPr>
      <a:lvl7pPr marL="914400" algn="r" rtl="0" eaLnBrk="0" fontAlgn="base" hangingPunct="0">
        <a:spcBef>
          <a:spcPct val="0"/>
        </a:spcBef>
        <a:spcAft>
          <a:spcPct val="0"/>
        </a:spcAft>
        <a:defRPr sz="4400" i="1">
          <a:solidFill>
            <a:schemeClr val="tx2"/>
          </a:solidFill>
          <a:latin typeface="Times New Roman"/>
        </a:defRPr>
      </a:lvl7pPr>
      <a:lvl8pPr marL="1371600" algn="r" rtl="0" eaLnBrk="0" fontAlgn="base" hangingPunct="0">
        <a:spcBef>
          <a:spcPct val="0"/>
        </a:spcBef>
        <a:spcAft>
          <a:spcPct val="0"/>
        </a:spcAft>
        <a:defRPr sz="4400" i="1">
          <a:solidFill>
            <a:schemeClr val="tx2"/>
          </a:solidFill>
          <a:latin typeface="Times New Roman"/>
        </a:defRPr>
      </a:lvl8pPr>
      <a:lvl9pPr marL="1828800" algn="r" rtl="0" eaLnBrk="0" fontAlgn="base" hangingPunct="0">
        <a:spcBef>
          <a:spcPct val="0"/>
        </a:spcBef>
        <a:spcAft>
          <a:spcPct val="0"/>
        </a:spcAft>
        <a:defRPr sz="4400" i="1">
          <a:solidFill>
            <a:schemeClr val="tx2"/>
          </a:solidFill>
          <a:latin typeface="Times New Roman"/>
        </a:defRPr>
      </a:lvl9pPr>
    </p:titleStyle>
    <p:bodyStyle>
      <a:lvl1pPr marL="342900" indent="-342900" algn="l" rtl="0" eaLnBrk="0" fontAlgn="base" hangingPunct="0">
        <a:spcBef>
          <a:spcPct val="20000"/>
        </a:spcBef>
        <a:spcAft>
          <a:spcPct val="0"/>
        </a:spcAft>
        <a:buClr>
          <a:schemeClr val="tx2"/>
        </a:buClr>
        <a:buChar char="•"/>
        <a:defRPr sz="20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Char char="–"/>
        <a:defRPr sz="2800">
          <a:solidFill>
            <a:schemeClr val="tx1"/>
          </a:solidFill>
          <a:latin typeface="+mn-lt"/>
        </a:defRPr>
      </a:lvl2pPr>
      <a:lvl3pPr marL="1143000" indent="-228600" algn="l" rtl="0" eaLnBrk="0" fontAlgn="base" hangingPunct="0">
        <a:spcBef>
          <a:spcPct val="20000"/>
        </a:spcBef>
        <a:spcAft>
          <a:spcPct val="0"/>
        </a:spcAft>
        <a:buClr>
          <a:schemeClr val="tx2"/>
        </a:buClr>
        <a:buChar char="•"/>
        <a:defRPr sz="2400">
          <a:solidFill>
            <a:schemeClr val="tx1"/>
          </a:solidFill>
          <a:latin typeface="+mn-lt"/>
        </a:defRPr>
      </a:lvl3pPr>
      <a:lvl4pPr marL="1600200" indent="-228600" algn="l" rtl="0" eaLnBrk="0" fontAlgn="base" hangingPunct="0">
        <a:spcBef>
          <a:spcPct val="20000"/>
        </a:spcBef>
        <a:spcAft>
          <a:spcPct val="0"/>
        </a:spcAft>
        <a:buClr>
          <a:schemeClr val="tx2"/>
        </a:buClr>
        <a:buChar char="–"/>
        <a:defRPr sz="2000">
          <a:solidFill>
            <a:schemeClr val="tx1"/>
          </a:solidFill>
          <a:latin typeface="+mn-lt"/>
        </a:defRPr>
      </a:lvl4pPr>
      <a:lvl5pPr marL="2057400" indent="-228600" algn="l" rtl="0" eaLnBrk="0" fontAlgn="base" hangingPunct="0">
        <a:spcBef>
          <a:spcPct val="20000"/>
        </a:spcBef>
        <a:spcAft>
          <a:spcPct val="0"/>
        </a:spcAft>
        <a:buClr>
          <a:schemeClr val="tx2"/>
        </a:buClr>
        <a:buChar char="•"/>
        <a:defRPr sz="2000">
          <a:solidFill>
            <a:schemeClr val="tx1"/>
          </a:solidFill>
          <a:latin typeface="+mn-lt"/>
        </a:defRPr>
      </a:lvl5pPr>
      <a:lvl6pPr marL="2514600" indent="-228600" algn="l" rtl="0" eaLnBrk="0" fontAlgn="base" hangingPunct="0">
        <a:spcBef>
          <a:spcPct val="20000"/>
        </a:spcBef>
        <a:spcAft>
          <a:spcPct val="0"/>
        </a:spcAft>
        <a:buClr>
          <a:schemeClr val="tx2"/>
        </a:buClr>
        <a:buChar char="•"/>
        <a:defRPr sz="2000">
          <a:solidFill>
            <a:schemeClr val="tx1"/>
          </a:solidFill>
          <a:latin typeface="+mn-lt"/>
        </a:defRPr>
      </a:lvl6pPr>
      <a:lvl7pPr marL="2971800" indent="-228600" algn="l" rtl="0" eaLnBrk="0" fontAlgn="base" hangingPunct="0">
        <a:spcBef>
          <a:spcPct val="20000"/>
        </a:spcBef>
        <a:spcAft>
          <a:spcPct val="0"/>
        </a:spcAft>
        <a:buClr>
          <a:schemeClr val="tx2"/>
        </a:buClr>
        <a:buChar char="•"/>
        <a:defRPr sz="2000">
          <a:solidFill>
            <a:schemeClr val="tx1"/>
          </a:solidFill>
          <a:latin typeface="+mn-lt"/>
        </a:defRPr>
      </a:lvl7pPr>
      <a:lvl8pPr marL="3429000" indent="-228600" algn="l" rtl="0" eaLnBrk="0" fontAlgn="base" hangingPunct="0">
        <a:spcBef>
          <a:spcPct val="20000"/>
        </a:spcBef>
        <a:spcAft>
          <a:spcPct val="0"/>
        </a:spcAft>
        <a:buClr>
          <a:schemeClr val="tx2"/>
        </a:buClr>
        <a:buChar char="•"/>
        <a:defRPr sz="2000">
          <a:solidFill>
            <a:schemeClr val="tx1"/>
          </a:solidFill>
          <a:latin typeface="+mn-lt"/>
        </a:defRPr>
      </a:lvl8pPr>
      <a:lvl9pPr marL="3886200" indent="-228600" algn="l" rtl="0" eaLnBrk="0" fontAlgn="base" hangingPunct="0">
        <a:spcBef>
          <a:spcPct val="20000"/>
        </a:spcBef>
        <a:spcAft>
          <a:spcPct val="0"/>
        </a:spcAft>
        <a:buClr>
          <a:schemeClr val="tx2"/>
        </a:buClr>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152400" y="1600200"/>
            <a:ext cx="7772400" cy="1143000"/>
          </a:xfrm>
        </p:spPr>
        <p:txBody>
          <a:bodyPr/>
          <a:lstStyle/>
          <a:p>
            <a:pPr algn="ctr"/>
            <a:r>
              <a:rPr lang="en-US" altLang="en-US" sz="4800" dirty="0" smtClean="0"/>
              <a:t>WELCOME</a:t>
            </a:r>
          </a:p>
        </p:txBody>
      </p:sp>
      <p:sp>
        <p:nvSpPr>
          <p:cNvPr id="3" name="TextBox 2"/>
          <p:cNvSpPr txBox="1"/>
          <p:nvPr/>
        </p:nvSpPr>
        <p:spPr>
          <a:xfrm>
            <a:off x="762000" y="4114800"/>
            <a:ext cx="7543800" cy="523220"/>
          </a:xfrm>
          <a:prstGeom prst="rect">
            <a:avLst/>
          </a:prstGeom>
          <a:noFill/>
        </p:spPr>
        <p:txBody>
          <a:bodyPr wrap="square" rtlCol="0">
            <a:spAutoFit/>
          </a:bodyPr>
          <a:lstStyle/>
          <a:p>
            <a:r>
              <a:rPr lang="en-US" sz="2800" b="1" dirty="0" smtClean="0"/>
              <a:t>"The blood is red gold in time of saving a life.”</a:t>
            </a:r>
            <a:endParaRPr lang="en-US" sz="2800" dirty="0"/>
          </a:p>
        </p:txBody>
      </p:sp>
    </p:spTree>
  </p:cSld>
  <p:clrMapOvr>
    <a:masterClrMapping/>
  </p:clrMapOvr>
  <p:transition>
    <p:random/>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533400" y="228600"/>
            <a:ext cx="7772400" cy="1143000"/>
          </a:xfrm>
        </p:spPr>
        <p:txBody>
          <a:bodyPr/>
          <a:lstStyle/>
          <a:p>
            <a:pPr algn="l"/>
            <a:r>
              <a:rPr lang="en-US" altLang="en-US" dirty="0" smtClean="0"/>
              <a:t>Donor</a:t>
            </a:r>
          </a:p>
        </p:txBody>
      </p:sp>
      <p:sp>
        <p:nvSpPr>
          <p:cNvPr id="9219" name="Rectangle 3"/>
          <p:cNvSpPr>
            <a:spLocks noGrp="1" noChangeArrowheads="1"/>
          </p:cNvSpPr>
          <p:nvPr>
            <p:ph type="body" idx="1"/>
          </p:nvPr>
        </p:nvSpPr>
        <p:spPr>
          <a:xfrm>
            <a:off x="381000" y="2057400"/>
            <a:ext cx="7848600" cy="4343400"/>
          </a:xfrm>
        </p:spPr>
        <p:txBody>
          <a:bodyPr/>
          <a:lstStyle/>
          <a:p>
            <a:pPr marL="0" indent="0">
              <a:buFont typeface="Wingdings" pitchFamily="2" charset="2"/>
              <a:buChar char="§"/>
            </a:pPr>
            <a:r>
              <a:rPr lang="en-US" altLang="en-US" sz="2200" dirty="0" smtClean="0"/>
              <a:t> Donor page is developed by </a:t>
            </a:r>
            <a:r>
              <a:rPr lang="en-US" altLang="en-US" sz="2200" dirty="0" err="1" smtClean="0">
                <a:solidFill>
                  <a:schemeClr val="tx2"/>
                </a:solidFill>
              </a:rPr>
              <a:t>Sneha</a:t>
            </a:r>
            <a:r>
              <a:rPr lang="en-US" altLang="en-US" sz="2200" dirty="0" smtClean="0">
                <a:solidFill>
                  <a:schemeClr val="tx2"/>
                </a:solidFill>
              </a:rPr>
              <a:t> </a:t>
            </a:r>
            <a:r>
              <a:rPr lang="en-US" altLang="en-US" sz="2200" dirty="0" err="1" smtClean="0">
                <a:solidFill>
                  <a:schemeClr val="tx2"/>
                </a:solidFill>
              </a:rPr>
              <a:t>Surendran</a:t>
            </a:r>
            <a:r>
              <a:rPr lang="en-US" altLang="en-US" sz="2200" dirty="0" smtClean="0"/>
              <a:t>.</a:t>
            </a:r>
          </a:p>
          <a:p>
            <a:pPr marL="0" indent="0">
              <a:buFont typeface="Wingdings" pitchFamily="2" charset="2"/>
              <a:buChar char="§"/>
            </a:pPr>
            <a:endParaRPr lang="en-US" altLang="en-US" sz="2200" dirty="0" smtClean="0"/>
          </a:p>
          <a:p>
            <a:pPr marL="0" indent="0">
              <a:buFont typeface="Wingdings" pitchFamily="2" charset="2"/>
              <a:buChar char="§"/>
            </a:pPr>
            <a:r>
              <a:rPr lang="en-US" altLang="en-US" sz="2200" dirty="0" smtClean="0"/>
              <a:t> </a:t>
            </a:r>
            <a:r>
              <a:rPr lang="en-US" sz="2400" b="0" i="0" dirty="0" smtClean="0">
                <a:solidFill>
                  <a:schemeClr val="tx1"/>
                </a:solidFill>
                <a:effectLst/>
                <a:latin typeface="Times New Roman" panose="02020603050405020304" pitchFamily="18" charset="0"/>
                <a:cs typeface="Times New Roman" panose="02020603050405020304" pitchFamily="18" charset="0"/>
              </a:rPr>
              <a:t> People who are having the thought of donating blood gets   registered</a:t>
            </a:r>
            <a:r>
              <a:rPr lang="en-US" sz="2400" dirty="0" smtClean="0">
                <a:solidFill>
                  <a:schemeClr val="tx1"/>
                </a:solidFill>
                <a:effectLst/>
                <a:latin typeface="Times New Roman" panose="02020603050405020304" pitchFamily="18" charset="0"/>
                <a:cs typeface="Times New Roman" panose="02020603050405020304" pitchFamily="18" charset="0"/>
              </a:rPr>
              <a:t> </a:t>
            </a:r>
            <a:r>
              <a:rPr lang="en-US" sz="2400" b="0" i="0" dirty="0" smtClean="0">
                <a:solidFill>
                  <a:schemeClr val="tx1"/>
                </a:solidFill>
                <a:effectLst/>
                <a:latin typeface="Times New Roman" panose="02020603050405020304" pitchFamily="18" charset="0"/>
                <a:cs typeface="Times New Roman" panose="02020603050405020304" pitchFamily="18" charset="0"/>
              </a:rPr>
              <a:t>giving </a:t>
            </a:r>
            <a:r>
              <a:rPr lang="en-US" sz="2400" dirty="0" smtClean="0">
                <a:solidFill>
                  <a:schemeClr val="tx1"/>
                </a:solidFill>
                <a:effectLst/>
                <a:latin typeface="Times New Roman" panose="02020603050405020304" pitchFamily="18" charset="0"/>
                <a:cs typeface="Times New Roman" panose="02020603050405020304" pitchFamily="18" charset="0"/>
              </a:rPr>
              <a:t>their</a:t>
            </a:r>
            <a:r>
              <a:rPr lang="en-US" sz="2400" b="0" i="0" dirty="0" smtClean="0">
                <a:solidFill>
                  <a:schemeClr val="tx1"/>
                </a:solidFill>
                <a:effectLst/>
                <a:latin typeface="Times New Roman" panose="02020603050405020304" pitchFamily="18" charset="0"/>
                <a:cs typeface="Times New Roman" panose="02020603050405020304" pitchFamily="18" charset="0"/>
              </a:rPr>
              <a:t> total details.</a:t>
            </a:r>
          </a:p>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spTree>
  </p:cSld>
  <p:clrMapOvr>
    <a:masterClrMapping/>
  </p:clrMapOvr>
  <p:transition>
    <p:random/>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algn="l"/>
            <a:r>
              <a:rPr lang="en-US" altLang="en-US" dirty="0" smtClean="0"/>
              <a:t>Donor Page</a:t>
            </a:r>
          </a:p>
        </p:txBody>
      </p:sp>
      <p:sp>
        <p:nvSpPr>
          <p:cNvPr id="9219" name="Rectangle 3"/>
          <p:cNvSpPr>
            <a:spLocks noGrp="1" noChangeArrowheads="1"/>
          </p:cNvSpPr>
          <p:nvPr>
            <p:ph type="body" idx="1"/>
          </p:nvPr>
        </p:nvSpPr>
        <p:spPr>
          <a:xfrm>
            <a:off x="609600" y="1143000"/>
            <a:ext cx="7848600" cy="5029200"/>
          </a:xfrm>
        </p:spPr>
        <p:txBody>
          <a:bodyPr/>
          <a:lstStyle/>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pic>
        <p:nvPicPr>
          <p:cNvPr id="4" name="Picture 3">
            <a:extLst>
              <a:ext uri="{FF2B5EF4-FFF2-40B4-BE49-F238E27FC236}">
                <a16:creationId xmlns:a16="http://schemas.microsoft.com/office/drawing/2014/main" xmlns="" id="{7A43055E-464A-447C-A874-079DD5152806}"/>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04800" y="1143000"/>
            <a:ext cx="8534400" cy="5486400"/>
          </a:xfrm>
          <a:prstGeom prst="rect">
            <a:avLst/>
          </a:prstGeom>
        </p:spPr>
      </p:pic>
    </p:spTree>
  </p:cSld>
  <p:clrMapOvr>
    <a:masterClrMapping/>
  </p:clrMapOvr>
  <p:transition>
    <p:random/>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609600" y="228600"/>
            <a:ext cx="7772400" cy="1143000"/>
          </a:xfrm>
        </p:spPr>
        <p:txBody>
          <a:bodyPr/>
          <a:lstStyle/>
          <a:p>
            <a:pPr algn="l"/>
            <a:r>
              <a:rPr lang="en-US" dirty="0" smtClean="0">
                <a:latin typeface="Times New Roman" panose="02020603050405020304" pitchFamily="18" charset="0"/>
                <a:cs typeface="Times New Roman" panose="02020603050405020304" pitchFamily="18" charset="0"/>
              </a:rPr>
              <a:t>Recipient</a:t>
            </a:r>
            <a:endParaRPr lang="en-US" altLang="en-US" dirty="0" smtClean="0"/>
          </a:p>
        </p:txBody>
      </p:sp>
      <p:sp>
        <p:nvSpPr>
          <p:cNvPr id="9219" name="Rectangle 3"/>
          <p:cNvSpPr>
            <a:spLocks noGrp="1" noChangeArrowheads="1"/>
          </p:cNvSpPr>
          <p:nvPr>
            <p:ph type="body" idx="1"/>
          </p:nvPr>
        </p:nvSpPr>
        <p:spPr>
          <a:xfrm>
            <a:off x="533400" y="2133600"/>
            <a:ext cx="7848600" cy="4343400"/>
          </a:xfrm>
        </p:spPr>
        <p:txBody>
          <a:bodyPr/>
          <a:lstStyle/>
          <a:p>
            <a:pPr marL="0" indent="0">
              <a:buFont typeface="Wingdings" pitchFamily="2" charset="2"/>
              <a:buChar char="§"/>
            </a:pPr>
            <a:r>
              <a:rPr lang="en-US" altLang="en-US" sz="2200" dirty="0" smtClean="0"/>
              <a:t> Recipient page is developed by </a:t>
            </a:r>
            <a:r>
              <a:rPr lang="en-US" altLang="en-US" sz="2200" dirty="0" err="1" smtClean="0">
                <a:solidFill>
                  <a:schemeClr val="tx2"/>
                </a:solidFill>
              </a:rPr>
              <a:t>Chaitali</a:t>
            </a:r>
            <a:r>
              <a:rPr lang="en-US" altLang="en-US" sz="2200" dirty="0" smtClean="0">
                <a:solidFill>
                  <a:schemeClr val="tx2"/>
                </a:solidFill>
              </a:rPr>
              <a:t> </a:t>
            </a:r>
            <a:r>
              <a:rPr lang="en-US" altLang="en-US" sz="2200" dirty="0" err="1" smtClean="0">
                <a:solidFill>
                  <a:schemeClr val="tx2"/>
                </a:solidFill>
              </a:rPr>
              <a:t>Chaudhari</a:t>
            </a:r>
            <a:r>
              <a:rPr lang="en-US" altLang="en-US" sz="2200" dirty="0" smtClean="0"/>
              <a:t>.</a:t>
            </a:r>
          </a:p>
          <a:p>
            <a:pPr marL="0" indent="0">
              <a:buFont typeface="Wingdings" pitchFamily="2" charset="2"/>
              <a:buChar char="§"/>
            </a:pPr>
            <a:endParaRPr lang="en-US" altLang="en-US" sz="2200" dirty="0" smtClean="0"/>
          </a:p>
          <a:p>
            <a:pPr marL="0" indent="0">
              <a:buFont typeface="Wingdings" pitchFamily="2" charset="2"/>
              <a:buChar char="§"/>
            </a:pPr>
            <a:r>
              <a:rPr lang="en-US" altLang="en-US" sz="2200" dirty="0" smtClean="0"/>
              <a:t> </a:t>
            </a:r>
            <a:r>
              <a:rPr lang="en-US" sz="2400" b="0" i="0" dirty="0" smtClean="0">
                <a:solidFill>
                  <a:schemeClr val="tx1"/>
                </a:solidFill>
                <a:effectLst/>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 In these a person can register his details and can search the availability of the blood group he/she required</a:t>
            </a:r>
            <a:r>
              <a:rPr lang="en-US" sz="2400" b="0" i="0" dirty="0" smtClean="0">
                <a:solidFill>
                  <a:schemeClr val="tx1"/>
                </a:solidFill>
                <a:effectLst/>
                <a:latin typeface="Times New Roman" panose="02020603050405020304" pitchFamily="18" charset="0"/>
                <a:cs typeface="Times New Roman" panose="02020603050405020304" pitchFamily="18" charset="0"/>
              </a:rPr>
              <a:t>.</a:t>
            </a:r>
          </a:p>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spTree>
  </p:cSld>
  <p:clrMapOvr>
    <a:masterClrMapping/>
  </p:clrMapOvr>
  <p:transition>
    <p:random/>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152400" y="0"/>
            <a:ext cx="7772400" cy="1143000"/>
          </a:xfrm>
        </p:spPr>
        <p:txBody>
          <a:bodyPr/>
          <a:lstStyle/>
          <a:p>
            <a:pPr algn="l"/>
            <a:r>
              <a:rPr lang="en-US" dirty="0" smtClean="0">
                <a:latin typeface="Times New Roman" panose="02020603050405020304" pitchFamily="18" charset="0"/>
                <a:cs typeface="Times New Roman" panose="02020603050405020304" pitchFamily="18" charset="0"/>
              </a:rPr>
              <a:t>Recipient Page</a:t>
            </a:r>
            <a:endParaRPr lang="en-US" altLang="en-US" dirty="0" smtClean="0"/>
          </a:p>
        </p:txBody>
      </p:sp>
      <p:sp>
        <p:nvSpPr>
          <p:cNvPr id="9219" name="Rectangle 3"/>
          <p:cNvSpPr>
            <a:spLocks noGrp="1" noChangeArrowheads="1"/>
          </p:cNvSpPr>
          <p:nvPr>
            <p:ph type="body" idx="1"/>
          </p:nvPr>
        </p:nvSpPr>
        <p:spPr>
          <a:xfrm>
            <a:off x="533400" y="1295400"/>
            <a:ext cx="7848600" cy="5181600"/>
          </a:xfrm>
        </p:spPr>
        <p:txBody>
          <a:bodyPr/>
          <a:lstStyle/>
          <a:p>
            <a:pPr marL="0" indent="0">
              <a:buNone/>
            </a:pPr>
            <a:endParaRPr lang="en-US" sz="2400" b="0" i="0" dirty="0" smtClean="0">
              <a:solidFill>
                <a:schemeClr val="tx1"/>
              </a:solidFill>
              <a:effectLst/>
              <a:latin typeface="Times New Roman" panose="02020603050405020304" pitchFamily="18" charset="0"/>
              <a:cs typeface="Times New Roman" panose="02020603050405020304" pitchFamily="18" charset="0"/>
            </a:endParaRPr>
          </a:p>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pic>
        <p:nvPicPr>
          <p:cNvPr id="4" name="Picture 3">
            <a:extLst>
              <a:ext uri="{FF2B5EF4-FFF2-40B4-BE49-F238E27FC236}">
                <a16:creationId xmlns:a16="http://schemas.microsoft.com/office/drawing/2014/main" xmlns="" id="{C1C6A97F-2902-4437-B0B6-9779AD16B342}"/>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04800" y="1219200"/>
            <a:ext cx="8534400" cy="5105400"/>
          </a:xfrm>
          <a:prstGeom prst="rect">
            <a:avLst/>
          </a:prstGeom>
        </p:spPr>
      </p:pic>
    </p:spTree>
  </p:cSld>
  <p:clrMapOvr>
    <a:masterClrMapping/>
  </p:clrMapOvr>
  <p:transition>
    <p:random/>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81000" y="533400"/>
            <a:ext cx="7772400" cy="1143000"/>
          </a:xfrm>
        </p:spPr>
        <p:txBody>
          <a:bodyPr/>
          <a:lstStyle/>
          <a:p>
            <a:pPr algn="l"/>
            <a:r>
              <a:rPr lang="en-US" altLang="en-US" dirty="0" smtClean="0">
                <a:latin typeface="Times New Roman" panose="02020603050405020304" pitchFamily="18" charset="0"/>
                <a:cs typeface="Times New Roman" panose="02020603050405020304" pitchFamily="18" charset="0"/>
              </a:rPr>
              <a:t>Volunteer</a:t>
            </a:r>
            <a:endParaRPr lang="en-US" altLang="en-US" dirty="0" smtClean="0"/>
          </a:p>
        </p:txBody>
      </p:sp>
      <p:sp>
        <p:nvSpPr>
          <p:cNvPr id="9219" name="Rectangle 3"/>
          <p:cNvSpPr>
            <a:spLocks noGrp="1" noChangeArrowheads="1"/>
          </p:cNvSpPr>
          <p:nvPr>
            <p:ph type="body" idx="1"/>
          </p:nvPr>
        </p:nvSpPr>
        <p:spPr>
          <a:xfrm>
            <a:off x="381000" y="2286000"/>
            <a:ext cx="7848600" cy="4343400"/>
          </a:xfrm>
        </p:spPr>
        <p:txBody>
          <a:bodyPr/>
          <a:lstStyle/>
          <a:p>
            <a:pPr marL="0" indent="0">
              <a:buFont typeface="Wingdings" pitchFamily="2" charset="2"/>
              <a:buChar char="§"/>
            </a:pPr>
            <a:r>
              <a:rPr lang="en-US" altLang="en-US" sz="2200" dirty="0" smtClean="0"/>
              <a:t> Volunteer page is developed by </a:t>
            </a:r>
            <a:r>
              <a:rPr lang="en-US" altLang="en-US" sz="2200" dirty="0" err="1" smtClean="0">
                <a:solidFill>
                  <a:schemeClr val="tx2"/>
                </a:solidFill>
              </a:rPr>
              <a:t>Sneha</a:t>
            </a:r>
            <a:r>
              <a:rPr lang="en-US" altLang="en-US" sz="2200" dirty="0" smtClean="0">
                <a:solidFill>
                  <a:schemeClr val="tx2"/>
                </a:solidFill>
              </a:rPr>
              <a:t> </a:t>
            </a:r>
            <a:r>
              <a:rPr lang="en-US" altLang="en-US" sz="2200" dirty="0" err="1" smtClean="0">
                <a:solidFill>
                  <a:schemeClr val="tx2"/>
                </a:solidFill>
              </a:rPr>
              <a:t>Surendran</a:t>
            </a:r>
            <a:r>
              <a:rPr lang="en-US" altLang="en-US" sz="2200" dirty="0" smtClean="0"/>
              <a:t>.</a:t>
            </a:r>
          </a:p>
          <a:p>
            <a:pPr marL="0" indent="0">
              <a:buFont typeface="Wingdings" pitchFamily="2" charset="2"/>
              <a:buChar char="§"/>
            </a:pPr>
            <a:endParaRPr lang="en-US" altLang="en-US" sz="2200" dirty="0" smtClean="0"/>
          </a:p>
          <a:p>
            <a:pPr marL="0" indent="0">
              <a:buFont typeface="Wingdings" pitchFamily="2" charset="2"/>
              <a:buChar char="§"/>
            </a:pPr>
            <a:r>
              <a:rPr lang="en-US" altLang="en-US" sz="2200" dirty="0" smtClean="0"/>
              <a:t> </a:t>
            </a:r>
            <a:r>
              <a:rPr lang="en-US" sz="2200" b="0" i="0" dirty="0" smtClean="0">
                <a:solidFill>
                  <a:schemeClr val="tx1"/>
                </a:solidFill>
                <a:effectLst/>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 Those person who are willing to volunteer the campaign can register through the volunteer page provided by us so if required they will be contacted in their registered phone number or Mail id.</a:t>
            </a:r>
            <a:endParaRPr lang="en-US" sz="2400" b="0" i="0" dirty="0" smtClean="0">
              <a:solidFill>
                <a:schemeClr val="tx1"/>
              </a:solidFill>
              <a:effectLst/>
              <a:latin typeface="Times New Roman" panose="02020603050405020304" pitchFamily="18" charset="0"/>
              <a:cs typeface="Times New Roman" panose="02020603050405020304" pitchFamily="18" charset="0"/>
            </a:endParaRPr>
          </a:p>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spTree>
  </p:cSld>
  <p:clrMapOvr>
    <a:masterClrMapping/>
  </p:clrMapOvr>
  <p:transition>
    <p:random/>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04800" y="0"/>
            <a:ext cx="7772400" cy="1143000"/>
          </a:xfrm>
        </p:spPr>
        <p:txBody>
          <a:bodyPr/>
          <a:lstStyle/>
          <a:p>
            <a:pPr algn="l"/>
            <a:r>
              <a:rPr lang="en-US" altLang="en-US" dirty="0" smtClean="0">
                <a:latin typeface="Times New Roman" panose="02020603050405020304" pitchFamily="18" charset="0"/>
                <a:cs typeface="Times New Roman" panose="02020603050405020304" pitchFamily="18" charset="0"/>
              </a:rPr>
              <a:t>Volunteer Page</a:t>
            </a:r>
            <a:endParaRPr lang="en-US" altLang="en-US" dirty="0" smtClean="0"/>
          </a:p>
        </p:txBody>
      </p:sp>
      <p:sp>
        <p:nvSpPr>
          <p:cNvPr id="9219" name="Rectangle 3"/>
          <p:cNvSpPr>
            <a:spLocks noGrp="1" noChangeArrowheads="1"/>
          </p:cNvSpPr>
          <p:nvPr>
            <p:ph type="body" idx="1"/>
          </p:nvPr>
        </p:nvSpPr>
        <p:spPr>
          <a:xfrm>
            <a:off x="381000" y="1295400"/>
            <a:ext cx="7848600" cy="5334000"/>
          </a:xfrm>
        </p:spPr>
        <p:txBody>
          <a:bodyPr/>
          <a:lstStyle/>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pic>
        <p:nvPicPr>
          <p:cNvPr id="4" name="Picture 3">
            <a:extLst>
              <a:ext uri="{FF2B5EF4-FFF2-40B4-BE49-F238E27FC236}">
                <a16:creationId xmlns:a16="http://schemas.microsoft.com/office/drawing/2014/main" xmlns="" id="{65F62DC8-9E0F-4DFD-8FD6-B56A644BC85D}"/>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152400" y="1219200"/>
            <a:ext cx="8686800" cy="5105400"/>
          </a:xfrm>
          <a:prstGeom prst="rect">
            <a:avLst/>
          </a:prstGeom>
        </p:spPr>
      </p:pic>
    </p:spTree>
  </p:cSld>
  <p:clrMapOvr>
    <a:masterClrMapping/>
  </p:clrMapOvr>
  <p:transition>
    <p:random/>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81000" y="533400"/>
            <a:ext cx="7772400" cy="1143000"/>
          </a:xfrm>
        </p:spPr>
        <p:txBody>
          <a:bodyPr/>
          <a:lstStyle/>
          <a:p>
            <a:pPr algn="l"/>
            <a:r>
              <a:rPr lang="en-US" dirty="0" smtClean="0">
                <a:latin typeface="Times New Roman" panose="02020603050405020304" pitchFamily="18" charset="0"/>
                <a:cs typeface="Times New Roman" panose="02020603050405020304" pitchFamily="18" charset="0"/>
              </a:rPr>
              <a:t>Guidelines</a:t>
            </a:r>
            <a:endParaRPr lang="en-US" altLang="en-US" dirty="0" smtClean="0"/>
          </a:p>
        </p:txBody>
      </p:sp>
      <p:sp>
        <p:nvSpPr>
          <p:cNvPr id="9219" name="Rectangle 3"/>
          <p:cNvSpPr>
            <a:spLocks noGrp="1" noChangeArrowheads="1"/>
          </p:cNvSpPr>
          <p:nvPr>
            <p:ph type="body" idx="1"/>
          </p:nvPr>
        </p:nvSpPr>
        <p:spPr>
          <a:xfrm>
            <a:off x="381000" y="2286000"/>
            <a:ext cx="7848600" cy="4343400"/>
          </a:xfrm>
        </p:spPr>
        <p:txBody>
          <a:bodyPr/>
          <a:lstStyle/>
          <a:p>
            <a:pPr marL="0" indent="0">
              <a:buFont typeface="Wingdings" pitchFamily="2" charset="2"/>
              <a:buChar char="§"/>
            </a:pPr>
            <a:r>
              <a:rPr lang="en-US" altLang="en-US" sz="2200" dirty="0" smtClean="0"/>
              <a:t> Guidelines page is developed by </a:t>
            </a:r>
            <a:r>
              <a:rPr lang="en-US" altLang="en-US" sz="2200" dirty="0" err="1" smtClean="0">
                <a:solidFill>
                  <a:schemeClr val="tx2"/>
                </a:solidFill>
              </a:rPr>
              <a:t>Chaitali</a:t>
            </a:r>
            <a:r>
              <a:rPr lang="en-US" altLang="en-US" sz="2200" dirty="0" smtClean="0">
                <a:solidFill>
                  <a:schemeClr val="tx2"/>
                </a:solidFill>
              </a:rPr>
              <a:t> </a:t>
            </a:r>
            <a:r>
              <a:rPr lang="en-US" altLang="en-US" sz="2200" dirty="0" err="1" smtClean="0">
                <a:solidFill>
                  <a:schemeClr val="tx2"/>
                </a:solidFill>
              </a:rPr>
              <a:t>Chaudhari</a:t>
            </a:r>
            <a:r>
              <a:rPr lang="en-US" altLang="en-US" sz="2200" dirty="0" smtClean="0"/>
              <a:t>.</a:t>
            </a:r>
          </a:p>
          <a:p>
            <a:pPr marL="0" indent="0">
              <a:buFont typeface="Wingdings" pitchFamily="2" charset="2"/>
              <a:buChar char="§"/>
            </a:pPr>
            <a:endParaRPr lang="en-US" altLang="en-US" sz="2200" dirty="0" smtClean="0"/>
          </a:p>
          <a:p>
            <a:pPr marL="0" indent="0">
              <a:buFont typeface="Wingdings" pitchFamily="2" charset="2"/>
              <a:buChar char="§"/>
            </a:pPr>
            <a:r>
              <a:rPr lang="en-US" altLang="en-US" sz="2200" dirty="0" smtClean="0"/>
              <a:t> </a:t>
            </a:r>
            <a:r>
              <a:rPr lang="en-US" sz="2200" b="0" i="0" dirty="0" smtClean="0">
                <a:solidFill>
                  <a:schemeClr val="tx1"/>
                </a:solidFill>
                <a:effectLst/>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Guidelines are given just to provide an awareness to the donors about the Do’s and Don’ts of blood donation .</a:t>
            </a:r>
          </a:p>
          <a:p>
            <a:pPr marL="0" indent="0">
              <a:buNone/>
            </a:pPr>
            <a:endParaRPr lang="en-US" sz="2400" b="0" i="0" dirty="0" smtClean="0">
              <a:solidFill>
                <a:schemeClr val="tx1"/>
              </a:solidFill>
              <a:effectLst/>
              <a:latin typeface="Times New Roman" panose="02020603050405020304" pitchFamily="18" charset="0"/>
              <a:cs typeface="Times New Roman" panose="02020603050405020304" pitchFamily="18" charset="0"/>
            </a:endParaRPr>
          </a:p>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spTree>
  </p:cSld>
  <p:clrMapOvr>
    <a:masterClrMapping/>
  </p:clrMapOvr>
  <p:transition>
    <p:random/>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152400" y="0"/>
            <a:ext cx="7772400" cy="1143000"/>
          </a:xfrm>
        </p:spPr>
        <p:txBody>
          <a:bodyPr/>
          <a:lstStyle/>
          <a:p>
            <a:pPr algn="l"/>
            <a:r>
              <a:rPr lang="en-US" dirty="0" smtClean="0">
                <a:latin typeface="Times New Roman" panose="02020603050405020304" pitchFamily="18" charset="0"/>
                <a:cs typeface="Times New Roman" panose="02020603050405020304" pitchFamily="18" charset="0"/>
              </a:rPr>
              <a:t>Guidelines Page</a:t>
            </a:r>
            <a:endParaRPr lang="en-US" altLang="en-US" dirty="0" smtClean="0"/>
          </a:p>
        </p:txBody>
      </p:sp>
      <p:sp>
        <p:nvSpPr>
          <p:cNvPr id="9219" name="Rectangle 3"/>
          <p:cNvSpPr>
            <a:spLocks noGrp="1" noChangeArrowheads="1"/>
          </p:cNvSpPr>
          <p:nvPr>
            <p:ph type="body" idx="1"/>
          </p:nvPr>
        </p:nvSpPr>
        <p:spPr>
          <a:xfrm>
            <a:off x="381000" y="1371600"/>
            <a:ext cx="8229600" cy="5257800"/>
          </a:xfrm>
        </p:spPr>
        <p:txBody>
          <a:bodyPr/>
          <a:lstStyle/>
          <a:p>
            <a:pPr marL="0" indent="0">
              <a:buNone/>
            </a:pPr>
            <a:endParaRPr lang="en-US" sz="2400" b="0" i="0" dirty="0" smtClean="0">
              <a:solidFill>
                <a:schemeClr val="tx1"/>
              </a:solidFill>
              <a:effectLst/>
              <a:latin typeface="Times New Roman" panose="02020603050405020304" pitchFamily="18" charset="0"/>
              <a:cs typeface="Times New Roman" panose="02020603050405020304" pitchFamily="18" charset="0"/>
            </a:endParaRPr>
          </a:p>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pic>
        <p:nvPicPr>
          <p:cNvPr id="4" name="Picture 3">
            <a:extLst>
              <a:ext uri="{FF2B5EF4-FFF2-40B4-BE49-F238E27FC236}">
                <a16:creationId xmlns:a16="http://schemas.microsoft.com/office/drawing/2014/main" xmlns="" id="{FDBF1954-B826-45A7-8447-53D0B8C0CDA9}"/>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1000" y="1066800"/>
            <a:ext cx="8382000" cy="3982528"/>
          </a:xfrm>
          <a:prstGeom prst="rect">
            <a:avLst/>
          </a:prstGeom>
        </p:spPr>
      </p:pic>
      <p:pic>
        <p:nvPicPr>
          <p:cNvPr id="5" name="Picture 4">
            <a:extLst>
              <a:ext uri="{FF2B5EF4-FFF2-40B4-BE49-F238E27FC236}">
                <a16:creationId xmlns:a16="http://schemas.microsoft.com/office/drawing/2014/main" xmlns="" id="{7CDB37ED-8790-4ABD-9218-C12B5CD11CE0}"/>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381000" y="4876800"/>
            <a:ext cx="8382000" cy="1775744"/>
          </a:xfrm>
          <a:prstGeom prst="rect">
            <a:avLst/>
          </a:prstGeom>
        </p:spPr>
      </p:pic>
    </p:spTree>
  </p:cSld>
  <p:clrMapOvr>
    <a:masterClrMapping/>
  </p:clrMapOvr>
  <p:transition>
    <p:random/>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81000" y="533400"/>
            <a:ext cx="7772400" cy="1143000"/>
          </a:xfrm>
        </p:spPr>
        <p:txBody>
          <a:bodyPr/>
          <a:lstStyle/>
          <a:p>
            <a:pPr algn="l"/>
            <a:r>
              <a:rPr lang="en-US" altLang="en-US" dirty="0" smtClean="0">
                <a:latin typeface="Times New Roman" panose="02020603050405020304" pitchFamily="18" charset="0"/>
                <a:cs typeface="Times New Roman" panose="02020603050405020304" pitchFamily="18" charset="0"/>
              </a:rPr>
              <a:t>Admin</a:t>
            </a:r>
            <a:endParaRPr lang="en-US" altLang="en-US" dirty="0" smtClean="0"/>
          </a:p>
        </p:txBody>
      </p:sp>
      <p:sp>
        <p:nvSpPr>
          <p:cNvPr id="9219" name="Rectangle 3"/>
          <p:cNvSpPr>
            <a:spLocks noGrp="1" noChangeArrowheads="1"/>
          </p:cNvSpPr>
          <p:nvPr>
            <p:ph type="body" idx="1"/>
          </p:nvPr>
        </p:nvSpPr>
        <p:spPr>
          <a:xfrm>
            <a:off x="381000" y="2286000"/>
            <a:ext cx="7848600" cy="4343400"/>
          </a:xfrm>
        </p:spPr>
        <p:txBody>
          <a:bodyPr/>
          <a:lstStyle/>
          <a:p>
            <a:pPr marL="0" indent="0">
              <a:buFont typeface="Wingdings" pitchFamily="2" charset="2"/>
              <a:buChar char="§"/>
            </a:pPr>
            <a:r>
              <a:rPr lang="en-US" altLang="en-US" sz="2200" dirty="0" smtClean="0"/>
              <a:t> Admin page is developed by </a:t>
            </a:r>
            <a:r>
              <a:rPr lang="en-US" altLang="en-US" sz="2200" dirty="0" err="1" smtClean="0">
                <a:solidFill>
                  <a:schemeClr val="tx2"/>
                </a:solidFill>
              </a:rPr>
              <a:t>Ashwini</a:t>
            </a:r>
            <a:r>
              <a:rPr lang="en-US" altLang="en-US" sz="2200" dirty="0" smtClean="0">
                <a:solidFill>
                  <a:schemeClr val="tx2"/>
                </a:solidFill>
              </a:rPr>
              <a:t> </a:t>
            </a:r>
            <a:r>
              <a:rPr lang="en-US" altLang="en-US" sz="2200" dirty="0" err="1" smtClean="0">
                <a:solidFill>
                  <a:schemeClr val="tx2"/>
                </a:solidFill>
              </a:rPr>
              <a:t>Gujar</a:t>
            </a:r>
            <a:r>
              <a:rPr lang="en-US" altLang="en-US" sz="2200" dirty="0" smtClean="0"/>
              <a:t>.</a:t>
            </a:r>
          </a:p>
          <a:p>
            <a:pPr marL="0" indent="0">
              <a:buFont typeface="Wingdings" pitchFamily="2" charset="2"/>
              <a:buChar char="§"/>
            </a:pPr>
            <a:endParaRPr lang="en-US" altLang="en-US" sz="2200" dirty="0" smtClean="0"/>
          </a:p>
          <a:p>
            <a:pPr marL="0" indent="0">
              <a:buFont typeface="Wingdings" pitchFamily="2" charset="2"/>
              <a:buChar char="§"/>
            </a:pPr>
            <a:r>
              <a:rPr lang="en-US" altLang="en-US" sz="2200" dirty="0" smtClean="0"/>
              <a:t> </a:t>
            </a:r>
            <a:r>
              <a:rPr lang="en-US" sz="2200" b="0" i="0" dirty="0" smtClean="0">
                <a:solidFill>
                  <a:schemeClr val="tx1"/>
                </a:solidFill>
                <a:effectLst/>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Once an account is created by a user then he/she  can login through the admin page for further procedures.</a:t>
            </a:r>
          </a:p>
          <a:p>
            <a:pPr marL="0" indent="0">
              <a:buNone/>
            </a:pPr>
            <a:endParaRPr lang="en-US" sz="2200" dirty="0" smtClean="0">
              <a:latin typeface="Times New Roman" panose="02020603050405020304" pitchFamily="18" charset="0"/>
              <a:cs typeface="Times New Roman" panose="02020603050405020304" pitchFamily="18" charset="0"/>
            </a:endParaRPr>
          </a:p>
          <a:p>
            <a:pPr marL="0" indent="0">
              <a:buNone/>
            </a:pPr>
            <a:endParaRPr lang="en-US" sz="2400" b="0" i="0" dirty="0" smtClean="0">
              <a:solidFill>
                <a:schemeClr val="tx1"/>
              </a:solidFill>
              <a:effectLst/>
              <a:latin typeface="Times New Roman" panose="02020603050405020304" pitchFamily="18" charset="0"/>
              <a:cs typeface="Times New Roman" panose="02020603050405020304" pitchFamily="18" charset="0"/>
            </a:endParaRPr>
          </a:p>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spTree>
  </p:cSld>
  <p:clrMapOvr>
    <a:masterClrMapping/>
  </p:clrMapOvr>
  <p:transition>
    <p:random/>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152400" y="0"/>
            <a:ext cx="7772400" cy="1143000"/>
          </a:xfrm>
        </p:spPr>
        <p:txBody>
          <a:bodyPr/>
          <a:lstStyle/>
          <a:p>
            <a:pPr algn="l"/>
            <a:r>
              <a:rPr lang="en-US" altLang="en-US" dirty="0" smtClean="0">
                <a:latin typeface="Times New Roman" panose="02020603050405020304" pitchFamily="18" charset="0"/>
                <a:cs typeface="Times New Roman" panose="02020603050405020304" pitchFamily="18" charset="0"/>
              </a:rPr>
              <a:t>Admin Page</a:t>
            </a:r>
            <a:endParaRPr lang="en-US" altLang="en-US" dirty="0" smtClean="0"/>
          </a:p>
        </p:txBody>
      </p:sp>
      <p:sp>
        <p:nvSpPr>
          <p:cNvPr id="9219" name="Rectangle 3"/>
          <p:cNvSpPr>
            <a:spLocks noGrp="1" noChangeArrowheads="1"/>
          </p:cNvSpPr>
          <p:nvPr>
            <p:ph type="body" idx="1"/>
          </p:nvPr>
        </p:nvSpPr>
        <p:spPr>
          <a:xfrm>
            <a:off x="381000" y="1371600"/>
            <a:ext cx="7848600" cy="5257800"/>
          </a:xfrm>
        </p:spPr>
        <p:txBody>
          <a:bodyPr/>
          <a:lstStyle/>
          <a:p>
            <a:pPr marL="0" indent="0">
              <a:buNone/>
            </a:pPr>
            <a:endParaRPr lang="en-US" sz="2400" dirty="0" smtClean="0">
              <a:latin typeface="Times New Roman" panose="02020603050405020304" pitchFamily="18" charset="0"/>
              <a:cs typeface="Times New Roman" panose="02020603050405020304" pitchFamily="18" charset="0"/>
            </a:endParaRPr>
          </a:p>
          <a:p>
            <a:pPr marL="0" indent="0">
              <a:buNone/>
            </a:pPr>
            <a:endParaRPr lang="en-US" sz="2200" dirty="0" smtClean="0">
              <a:latin typeface="Times New Roman" panose="02020603050405020304" pitchFamily="18" charset="0"/>
              <a:cs typeface="Times New Roman" panose="02020603050405020304" pitchFamily="18" charset="0"/>
            </a:endParaRPr>
          </a:p>
          <a:p>
            <a:pPr marL="0" indent="0">
              <a:buNone/>
            </a:pPr>
            <a:endParaRPr lang="en-US" sz="2400" b="0" i="0" dirty="0" smtClean="0">
              <a:solidFill>
                <a:schemeClr val="tx1"/>
              </a:solidFill>
              <a:effectLst/>
              <a:latin typeface="Times New Roman" panose="02020603050405020304" pitchFamily="18" charset="0"/>
              <a:cs typeface="Times New Roman" panose="02020603050405020304" pitchFamily="18" charset="0"/>
            </a:endParaRPr>
          </a:p>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pic>
        <p:nvPicPr>
          <p:cNvPr id="4" name="Picture 3">
            <a:extLst>
              <a:ext uri="{FF2B5EF4-FFF2-40B4-BE49-F238E27FC236}">
                <a16:creationId xmlns:a16="http://schemas.microsoft.com/office/drawing/2014/main" xmlns="" id="{6E6BF7C2-83A7-414C-A13A-86B2379351F1}"/>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04800" y="1295400"/>
            <a:ext cx="8534400" cy="5181600"/>
          </a:xfrm>
          <a:prstGeom prst="rect">
            <a:avLst/>
          </a:prstGeom>
        </p:spPr>
      </p:pic>
    </p:spTree>
  </p:cSld>
  <p:clrMapOvr>
    <a:masterClrMapping/>
  </p:clrMapOvr>
  <p:transition>
    <p:random/>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533400" y="381000"/>
            <a:ext cx="7772400" cy="1143000"/>
          </a:xfrm>
        </p:spPr>
        <p:txBody>
          <a:bodyPr/>
          <a:lstStyle/>
          <a:p>
            <a:pPr algn="ctr"/>
            <a:r>
              <a:rPr lang="en-US" altLang="en-US" sz="4000" dirty="0" smtClean="0"/>
              <a:t/>
            </a:r>
            <a:br>
              <a:rPr lang="en-US" altLang="en-US" sz="4000" dirty="0" smtClean="0"/>
            </a:br>
            <a:r>
              <a:rPr lang="en-US" altLang="en-US" sz="4000" dirty="0" smtClean="0"/>
              <a:t/>
            </a:r>
            <a:br>
              <a:rPr lang="en-US" altLang="en-US" sz="4000" dirty="0" smtClean="0"/>
            </a:br>
            <a:r>
              <a:rPr lang="en-US" altLang="en-US" sz="4000" dirty="0" smtClean="0"/>
              <a:t/>
            </a:r>
            <a:br>
              <a:rPr lang="en-US" altLang="en-US" sz="4000" dirty="0" smtClean="0"/>
            </a:br>
            <a:r>
              <a:rPr lang="en-US" altLang="en-US" sz="4000" dirty="0" smtClean="0"/>
              <a:t>Project On</a:t>
            </a:r>
            <a:br>
              <a:rPr lang="en-US" altLang="en-US" sz="4000" dirty="0" smtClean="0"/>
            </a:br>
            <a:r>
              <a:rPr lang="en-US" altLang="en-US" sz="4000" dirty="0" smtClean="0"/>
              <a:t>Blood Bank Implementation System</a:t>
            </a:r>
          </a:p>
        </p:txBody>
      </p:sp>
      <p:sp>
        <p:nvSpPr>
          <p:cNvPr id="4099" name="Rectangle 3"/>
          <p:cNvSpPr>
            <a:spLocks noGrp="1" noChangeArrowheads="1"/>
          </p:cNvSpPr>
          <p:nvPr>
            <p:ph type="body" idx="1"/>
          </p:nvPr>
        </p:nvSpPr>
        <p:spPr>
          <a:xfrm>
            <a:off x="685800" y="1828800"/>
            <a:ext cx="7924800" cy="4800600"/>
          </a:xfrm>
        </p:spPr>
        <p:txBody>
          <a:bodyPr/>
          <a:lstStyle/>
          <a:p>
            <a:pPr marL="285750" indent="-279400" algn="ctr">
              <a:buFontTx/>
              <a:buNone/>
            </a:pPr>
            <a:endParaRPr lang="en-US" altLang="en-US" sz="2600" dirty="0" smtClean="0"/>
          </a:p>
          <a:p>
            <a:pPr marL="285750" indent="-279400" algn="ctr">
              <a:buFontTx/>
              <a:buNone/>
            </a:pPr>
            <a:r>
              <a:rPr lang="en-US" altLang="en-US" sz="2600" dirty="0" smtClean="0">
                <a:solidFill>
                  <a:schemeClr val="accent1"/>
                </a:solidFill>
              </a:rPr>
              <a:t>Prepared By</a:t>
            </a:r>
          </a:p>
          <a:p>
            <a:pPr marL="285750" indent="-279400" algn="ctr">
              <a:buFontTx/>
              <a:buNone/>
            </a:pPr>
            <a:r>
              <a:rPr lang="en-US" altLang="en-US" sz="2600" dirty="0" err="1" smtClean="0"/>
              <a:t>Ashwini</a:t>
            </a:r>
            <a:r>
              <a:rPr lang="en-US" altLang="en-US" sz="2600" dirty="0" smtClean="0"/>
              <a:t> </a:t>
            </a:r>
            <a:r>
              <a:rPr lang="en-US" altLang="en-US" sz="2600" dirty="0" err="1" smtClean="0"/>
              <a:t>Gujar</a:t>
            </a:r>
            <a:r>
              <a:rPr lang="en-US" altLang="en-US" sz="2600" dirty="0" smtClean="0"/>
              <a:t> (AB+)</a:t>
            </a:r>
            <a:endParaRPr lang="en-US" altLang="en-US" sz="2600" dirty="0" smtClean="0"/>
          </a:p>
          <a:p>
            <a:pPr marL="285750" indent="-279400" algn="ctr">
              <a:buFontTx/>
              <a:buNone/>
            </a:pPr>
            <a:r>
              <a:rPr lang="en-US" altLang="en-US" sz="2600" dirty="0" err="1" smtClean="0"/>
              <a:t>Sneha</a:t>
            </a:r>
            <a:r>
              <a:rPr lang="en-US" altLang="en-US" sz="2600" dirty="0" smtClean="0"/>
              <a:t> </a:t>
            </a:r>
            <a:r>
              <a:rPr lang="en-US" altLang="en-US" sz="2600" dirty="0" err="1" smtClean="0"/>
              <a:t>Surendran</a:t>
            </a:r>
            <a:r>
              <a:rPr lang="en-US" altLang="en-US" sz="2600" smtClean="0"/>
              <a:t>(O+)</a:t>
            </a:r>
            <a:endParaRPr lang="en-US" altLang="en-US" sz="2600" dirty="0" smtClean="0"/>
          </a:p>
          <a:p>
            <a:pPr marL="285750" indent="-279400" algn="ctr">
              <a:buFontTx/>
              <a:buNone/>
            </a:pPr>
            <a:r>
              <a:rPr lang="en-US" altLang="en-US" sz="2600" dirty="0" err="1" smtClean="0"/>
              <a:t>Chaitali</a:t>
            </a:r>
            <a:r>
              <a:rPr lang="en-US" altLang="en-US" sz="2600" dirty="0" smtClean="0"/>
              <a:t> </a:t>
            </a:r>
            <a:r>
              <a:rPr lang="en-US" altLang="en-US" sz="2600" dirty="0" err="1" smtClean="0"/>
              <a:t>Chaudhari</a:t>
            </a:r>
            <a:r>
              <a:rPr lang="en-US" altLang="en-US" sz="2600" dirty="0" smtClean="0"/>
              <a:t>(O+)</a:t>
            </a:r>
            <a:endParaRPr lang="en-US" altLang="en-US" sz="2600" dirty="0" smtClean="0"/>
          </a:p>
          <a:p>
            <a:pPr marL="285750" indent="-279400" algn="ctr">
              <a:buFontTx/>
              <a:buNone/>
            </a:pPr>
            <a:endParaRPr lang="en-US" altLang="en-US" sz="2600" dirty="0" smtClean="0"/>
          </a:p>
          <a:p>
            <a:pPr marL="285750" indent="-279400" algn="ctr">
              <a:buFontTx/>
              <a:buNone/>
            </a:pPr>
            <a:endParaRPr lang="en-US" altLang="en-US" sz="2600" dirty="0" smtClean="0"/>
          </a:p>
          <a:p>
            <a:pPr marL="285750" indent="-279400" algn="ctr">
              <a:buFontTx/>
              <a:buNone/>
            </a:pPr>
            <a:r>
              <a:rPr lang="en-US" altLang="en-US" sz="2600" dirty="0" smtClean="0">
                <a:solidFill>
                  <a:schemeClr val="accent1"/>
                </a:solidFill>
              </a:rPr>
              <a:t>Guided By</a:t>
            </a:r>
          </a:p>
          <a:p>
            <a:pPr marL="285750" indent="-279400" algn="ctr">
              <a:buFontTx/>
              <a:buNone/>
            </a:pPr>
            <a:r>
              <a:rPr lang="en-US" altLang="en-US" sz="2600" dirty="0" err="1" smtClean="0"/>
              <a:t>Santosh</a:t>
            </a:r>
            <a:r>
              <a:rPr lang="en-US" altLang="en-US" sz="2600" dirty="0" smtClean="0"/>
              <a:t> Mali Sir</a:t>
            </a:r>
          </a:p>
        </p:txBody>
      </p:sp>
    </p:spTree>
  </p:cSld>
  <p:clrMapOvr>
    <a:masterClrMapping/>
  </p:clrMapOvr>
  <p:transition>
    <p:random/>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81000" y="533400"/>
            <a:ext cx="7772400" cy="1143000"/>
          </a:xfrm>
        </p:spPr>
        <p:txBody>
          <a:bodyPr/>
          <a:lstStyle/>
          <a:p>
            <a:pPr algn="l"/>
            <a:r>
              <a:rPr lang="en-US" altLang="en-US" dirty="0" smtClean="0"/>
              <a:t>Conclusion</a:t>
            </a:r>
          </a:p>
        </p:txBody>
      </p:sp>
      <p:sp>
        <p:nvSpPr>
          <p:cNvPr id="9219" name="Rectangle 3"/>
          <p:cNvSpPr>
            <a:spLocks noGrp="1" noChangeArrowheads="1"/>
          </p:cNvSpPr>
          <p:nvPr>
            <p:ph type="body" idx="1"/>
          </p:nvPr>
        </p:nvSpPr>
        <p:spPr>
          <a:xfrm>
            <a:off x="381000" y="2286000"/>
            <a:ext cx="7848600" cy="4343400"/>
          </a:xfrm>
        </p:spPr>
        <p:txBody>
          <a:bodyPr/>
          <a:lstStyle/>
          <a:p>
            <a:pPr marL="0" indent="0">
              <a:buFont typeface="Wingdings" pitchFamily="2" charset="2"/>
              <a:buChar char="§"/>
            </a:pPr>
            <a:r>
              <a:rPr lang="en-US" altLang="en-US" sz="2200" dirty="0" smtClean="0"/>
              <a:t>  </a:t>
            </a:r>
            <a:r>
              <a:rPr lang="en-US" sz="2200" dirty="0" smtClean="0">
                <a:solidFill>
                  <a:schemeClr val="tx1"/>
                </a:solidFill>
                <a:latin typeface="+mn-lt"/>
                <a:ea typeface="+mn-ea"/>
                <a:cs typeface="+mn-cs"/>
              </a:rPr>
              <a:t>Blood Bank Management System is a system that can assists the   information of blood bag during its handling in the blood bank. </a:t>
            </a:r>
          </a:p>
          <a:p>
            <a:pPr marL="0" indent="0">
              <a:buNone/>
            </a:pPr>
            <a:endParaRPr lang="en-US" sz="2200" dirty="0" smtClean="0"/>
          </a:p>
          <a:p>
            <a:pPr marL="0" indent="0">
              <a:buFont typeface="Wingdings" pitchFamily="2" charset="2"/>
              <a:buChar char="§"/>
            </a:pPr>
            <a:r>
              <a:rPr lang="en-US" sz="2200" dirty="0" smtClean="0">
                <a:solidFill>
                  <a:schemeClr val="tx1"/>
                </a:solidFill>
                <a:latin typeface="+mn-lt"/>
                <a:ea typeface="+mn-ea"/>
                <a:cs typeface="+mn-cs"/>
              </a:rPr>
              <a:t> With this system, the user of this system can key in the result of blood test that has been conducted to each of the blood bag received by the blood bank.</a:t>
            </a:r>
            <a:endParaRPr lang="en-US" sz="2200" i="0" dirty="0" smtClean="0">
              <a:solidFill>
                <a:schemeClr val="tx1"/>
              </a:solidFill>
              <a:effectLst/>
              <a:latin typeface="Times New Roman" panose="02020603050405020304" pitchFamily="18" charset="0"/>
              <a:cs typeface="Times New Roman" panose="02020603050405020304" pitchFamily="18" charset="0"/>
            </a:endParaRPr>
          </a:p>
          <a:p>
            <a:pPr marL="0" indent="0">
              <a:buNone/>
            </a:pPr>
            <a:endParaRPr lang="en-US" altLang="en-US" sz="2200" dirty="0" smtClean="0"/>
          </a:p>
          <a:p>
            <a:pPr marL="0" indent="0">
              <a:buFontTx/>
              <a:buNone/>
            </a:pPr>
            <a:endParaRPr lang="en-US" altLang="en-US" sz="1600" dirty="0" smtClean="0"/>
          </a:p>
          <a:p>
            <a:pPr marL="0" indent="0">
              <a:buFontTx/>
              <a:buNone/>
            </a:pPr>
            <a:endParaRPr lang="en-US" altLang="en-US" sz="1600" dirty="0" smtClean="0"/>
          </a:p>
          <a:p>
            <a:pPr marL="0" indent="0">
              <a:buFontTx/>
              <a:buNone/>
            </a:pPr>
            <a:endParaRPr lang="en-US" altLang="en-US" dirty="0" smtClean="0"/>
          </a:p>
        </p:txBody>
      </p:sp>
    </p:spTree>
  </p:cSld>
  <p:clrMapOvr>
    <a:masterClrMapping/>
  </p:clrMapOvr>
  <p:transition>
    <p:random/>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76200" y="1752600"/>
            <a:ext cx="7772400" cy="1143000"/>
          </a:xfrm>
        </p:spPr>
        <p:txBody>
          <a:bodyPr/>
          <a:lstStyle/>
          <a:p>
            <a:pPr algn="ctr"/>
            <a:r>
              <a:rPr lang="en-US" altLang="en-US" sz="4800" dirty="0" smtClean="0"/>
              <a:t>Thank You..</a:t>
            </a:r>
          </a:p>
        </p:txBody>
      </p:sp>
      <p:sp>
        <p:nvSpPr>
          <p:cNvPr id="3" name="TextBox 2"/>
          <p:cNvSpPr txBox="1"/>
          <p:nvPr/>
        </p:nvSpPr>
        <p:spPr>
          <a:xfrm>
            <a:off x="1066800" y="4343400"/>
            <a:ext cx="7162800" cy="523220"/>
          </a:xfrm>
          <a:prstGeom prst="rect">
            <a:avLst/>
          </a:prstGeom>
          <a:noFill/>
        </p:spPr>
        <p:txBody>
          <a:bodyPr wrap="square" rtlCol="0">
            <a:spAutoFit/>
          </a:bodyPr>
          <a:lstStyle/>
          <a:p>
            <a:r>
              <a:rPr lang="en-US" sz="2800" b="1" dirty="0" smtClean="0"/>
              <a:t>“You can share messages, why not blood?”</a:t>
            </a:r>
            <a:endParaRPr lang="en-US" sz="2800" dirty="0"/>
          </a:p>
        </p:txBody>
      </p:sp>
    </p:spTree>
  </p:cSld>
  <p:clrMapOvr>
    <a:masterClrMapping/>
  </p:clrMapOvr>
  <p:transition>
    <p:random/>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381000" y="304800"/>
            <a:ext cx="7772400" cy="1143000"/>
          </a:xfrm>
        </p:spPr>
        <p:txBody>
          <a:bodyPr/>
          <a:lstStyle/>
          <a:p>
            <a:pPr algn="l"/>
            <a:r>
              <a:rPr lang="en-US" altLang="en-US" dirty="0" smtClean="0"/>
              <a:t>Contents</a:t>
            </a:r>
          </a:p>
        </p:txBody>
      </p:sp>
      <p:sp>
        <p:nvSpPr>
          <p:cNvPr id="5123" name="Rectangle 3"/>
          <p:cNvSpPr>
            <a:spLocks noGrp="1" noChangeArrowheads="1"/>
          </p:cNvSpPr>
          <p:nvPr>
            <p:ph type="body" idx="1"/>
          </p:nvPr>
        </p:nvSpPr>
        <p:spPr>
          <a:xfrm>
            <a:off x="609600" y="2057400"/>
            <a:ext cx="7848600" cy="3733800"/>
          </a:xfrm>
        </p:spPr>
        <p:txBody>
          <a:bodyPr/>
          <a:lstStyle/>
          <a:p>
            <a:pPr marL="0" indent="0" algn="just">
              <a:buFont typeface="Wingdings" pitchFamily="2" charset="2"/>
              <a:buChar char="§"/>
              <a:tabLst>
                <a:tab pos="457200" algn="l"/>
              </a:tabLst>
            </a:pPr>
            <a:r>
              <a:rPr lang="en-US" altLang="en-US" dirty="0" smtClean="0"/>
              <a:t>     </a:t>
            </a:r>
            <a:r>
              <a:rPr lang="en-US" altLang="en-US" sz="2400" dirty="0" smtClean="0"/>
              <a:t>Introduction</a:t>
            </a:r>
          </a:p>
          <a:p>
            <a:pPr marL="0" indent="0" algn="just">
              <a:buFont typeface="Wingdings" pitchFamily="2" charset="2"/>
              <a:buChar char="§"/>
              <a:tabLst>
                <a:tab pos="457200" algn="l"/>
              </a:tabLst>
            </a:pPr>
            <a:r>
              <a:rPr lang="en-US" sz="2400" dirty="0" smtClean="0">
                <a:solidFill>
                  <a:schemeClr val="tx1"/>
                </a:solidFill>
                <a:latin typeface="+mn-lt"/>
                <a:ea typeface="+mn-ea"/>
                <a:cs typeface="+mn-cs"/>
              </a:rPr>
              <a:t>    Aims &amp; Objectives</a:t>
            </a:r>
          </a:p>
          <a:p>
            <a:pPr marL="0" indent="0" algn="just">
              <a:buFont typeface="Wingdings" pitchFamily="2" charset="2"/>
              <a:buChar char="§"/>
              <a:tabLst>
                <a:tab pos="457200" algn="l"/>
              </a:tabLst>
            </a:pPr>
            <a:r>
              <a:rPr lang="en-US" sz="2400" dirty="0" smtClean="0"/>
              <a:t>    Modules</a:t>
            </a:r>
          </a:p>
          <a:p>
            <a:pPr marL="0" indent="0" algn="just">
              <a:buFont typeface="Wingdings" pitchFamily="2" charset="2"/>
              <a:buChar char="§"/>
              <a:tabLst>
                <a:tab pos="457200" algn="l"/>
              </a:tabLst>
            </a:pPr>
            <a:r>
              <a:rPr lang="en-US" sz="2400" dirty="0" smtClean="0">
                <a:solidFill>
                  <a:schemeClr val="tx1"/>
                </a:solidFill>
                <a:latin typeface="+mn-lt"/>
                <a:ea typeface="+mn-ea"/>
                <a:cs typeface="+mn-cs"/>
              </a:rPr>
              <a:t>    Technical Specification</a:t>
            </a:r>
          </a:p>
          <a:p>
            <a:pPr marL="0" indent="0" algn="just">
              <a:buFont typeface="Wingdings" pitchFamily="2" charset="2"/>
              <a:buChar char="§"/>
              <a:tabLst>
                <a:tab pos="457200" algn="l"/>
              </a:tabLst>
            </a:pPr>
            <a:r>
              <a:rPr lang="en-US" sz="2400" dirty="0" smtClean="0"/>
              <a:t>    Conclusion </a:t>
            </a:r>
            <a:endParaRPr lang="en-US" sz="2400" dirty="0" smtClean="0">
              <a:solidFill>
                <a:schemeClr val="tx1"/>
              </a:solidFill>
              <a:latin typeface="+mn-lt"/>
              <a:ea typeface="+mn-ea"/>
              <a:cs typeface="+mn-cs"/>
            </a:endParaRPr>
          </a:p>
          <a:p>
            <a:pPr marL="0" indent="0">
              <a:buFont typeface="Wingdings" pitchFamily="2" charset="2"/>
              <a:buChar char="§"/>
              <a:tabLst>
                <a:tab pos="457200" algn="l"/>
              </a:tabLst>
            </a:pPr>
            <a:endParaRPr lang="en-US" altLang="en-US" dirty="0" smtClean="0"/>
          </a:p>
        </p:txBody>
      </p:sp>
    </p:spTree>
  </p:cSld>
  <p:clrMapOvr>
    <a:masterClrMapping/>
  </p:clrMapOvr>
  <p:transition>
    <p:random/>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457200" y="228600"/>
            <a:ext cx="7772400" cy="1143000"/>
          </a:xfrm>
        </p:spPr>
        <p:txBody>
          <a:bodyPr/>
          <a:lstStyle/>
          <a:p>
            <a:pPr algn="l"/>
            <a:r>
              <a:rPr lang="en-US" altLang="en-US" dirty="0" smtClean="0"/>
              <a:t>Introduction</a:t>
            </a:r>
          </a:p>
        </p:txBody>
      </p:sp>
      <p:sp>
        <p:nvSpPr>
          <p:cNvPr id="5123" name="Rectangle 3"/>
          <p:cNvSpPr>
            <a:spLocks noGrp="1" noChangeArrowheads="1"/>
          </p:cNvSpPr>
          <p:nvPr>
            <p:ph type="body" idx="1"/>
          </p:nvPr>
        </p:nvSpPr>
        <p:spPr>
          <a:xfrm>
            <a:off x="609600" y="2057400"/>
            <a:ext cx="7848600" cy="3733800"/>
          </a:xfrm>
        </p:spPr>
        <p:txBody>
          <a:bodyPr/>
          <a:lstStyle/>
          <a:p>
            <a:pPr marL="0" indent="0" algn="just">
              <a:buFont typeface="Wingdings" pitchFamily="2" charset="2"/>
              <a:buChar char="§"/>
              <a:tabLst>
                <a:tab pos="457200" algn="l"/>
              </a:tabLst>
            </a:pPr>
            <a:r>
              <a:rPr lang="en-US" altLang="en-US" dirty="0" smtClean="0"/>
              <a:t>     </a:t>
            </a:r>
            <a:r>
              <a:rPr lang="en-US" sz="2200" dirty="0" smtClean="0">
                <a:latin typeface="+mn-lt"/>
                <a:ea typeface="+mn-ea"/>
                <a:cs typeface="+mn-cs"/>
              </a:rPr>
              <a:t>The main aim of this project is to save the lives of people by                                   </a:t>
            </a:r>
            <a:r>
              <a:rPr lang="en-US" sz="2200" dirty="0" smtClean="0"/>
              <a:t>	</a:t>
            </a:r>
            <a:r>
              <a:rPr lang="en-US" sz="2200" dirty="0" smtClean="0">
                <a:latin typeface="+mn-lt"/>
                <a:ea typeface="+mn-ea"/>
                <a:cs typeface="+mn-cs"/>
              </a:rPr>
              <a:t>providing blood</a:t>
            </a:r>
            <a:r>
              <a:rPr lang="en-US" sz="2200" dirty="0" smtClean="0"/>
              <a:t>.</a:t>
            </a:r>
            <a:endParaRPr lang="en-US" sz="2200" dirty="0" smtClean="0">
              <a:solidFill>
                <a:schemeClr val="tx1"/>
              </a:solidFill>
              <a:latin typeface="+mn-lt"/>
              <a:ea typeface="+mn-ea"/>
              <a:cs typeface="+mn-cs"/>
            </a:endParaRPr>
          </a:p>
          <a:p>
            <a:pPr marL="0" indent="0" algn="just">
              <a:buFont typeface="Wingdings" pitchFamily="2" charset="2"/>
              <a:buChar char="§"/>
              <a:tabLst>
                <a:tab pos="457200" algn="l"/>
              </a:tabLst>
            </a:pPr>
            <a:r>
              <a:rPr lang="en-US" altLang="en-US" dirty="0" smtClean="0"/>
              <a:t>     </a:t>
            </a:r>
            <a:r>
              <a:rPr lang="en-US" dirty="0" smtClean="0">
                <a:solidFill>
                  <a:schemeClr val="tx1"/>
                </a:solidFill>
                <a:latin typeface="+mn-lt"/>
                <a:ea typeface="+mn-ea"/>
                <a:cs typeface="+mn-cs"/>
              </a:rPr>
              <a:t>This project is developed by four perspectives i.e. </a:t>
            </a:r>
            <a:r>
              <a:rPr lang="en-US" dirty="0" err="1" smtClean="0"/>
              <a:t>Doner</a:t>
            </a:r>
            <a:r>
              <a:rPr lang="en-US" dirty="0" smtClean="0">
                <a:solidFill>
                  <a:schemeClr val="tx1"/>
                </a:solidFill>
                <a:latin typeface="+mn-lt"/>
                <a:ea typeface="+mn-ea"/>
                <a:cs typeface="+mn-cs"/>
              </a:rPr>
              <a:t>, blood bank, 	volunteers and patient.</a:t>
            </a:r>
          </a:p>
          <a:p>
            <a:pPr marL="0" indent="0" algn="just">
              <a:buFont typeface="Wingdings" pitchFamily="2" charset="2"/>
              <a:buChar char="§"/>
              <a:tabLst>
                <a:tab pos="457200" algn="l"/>
              </a:tabLst>
            </a:pPr>
            <a:r>
              <a:rPr lang="en-US" altLang="en-US" dirty="0" smtClean="0"/>
              <a:t>     </a:t>
            </a:r>
            <a:r>
              <a:rPr lang="en-US" dirty="0" smtClean="0">
                <a:solidFill>
                  <a:schemeClr val="tx1"/>
                </a:solidFill>
                <a:latin typeface="+mn-lt"/>
                <a:ea typeface="+mn-ea"/>
                <a:cs typeface="+mn-cs"/>
              </a:rPr>
              <a:t>This application reduces the time to a greater extent that is searching 	for </a:t>
            </a:r>
            <a:r>
              <a:rPr lang="en-US" dirty="0" smtClean="0"/>
              <a:t> </a:t>
            </a:r>
            <a:r>
              <a:rPr lang="en-US" dirty="0" smtClean="0">
                <a:solidFill>
                  <a:schemeClr val="tx1"/>
                </a:solidFill>
                <a:latin typeface="+mn-lt"/>
                <a:ea typeface="+mn-ea"/>
                <a:cs typeface="+mn-cs"/>
              </a:rPr>
              <a:t>the required blood through blood banks and hospitals.</a:t>
            </a:r>
          </a:p>
          <a:p>
            <a:pPr marL="0" indent="0" algn="just">
              <a:buFont typeface="Wingdings" pitchFamily="2" charset="2"/>
              <a:buChar char="§"/>
              <a:tabLst>
                <a:tab pos="457200" algn="l"/>
              </a:tabLst>
            </a:pPr>
            <a:r>
              <a:rPr lang="en-US" altLang="en-US" dirty="0" smtClean="0"/>
              <a:t>     </a:t>
            </a:r>
            <a:r>
              <a:rPr lang="en-US" dirty="0" smtClean="0">
                <a:solidFill>
                  <a:schemeClr val="tx1"/>
                </a:solidFill>
                <a:latin typeface="+mn-lt"/>
                <a:ea typeface="+mn-ea"/>
                <a:cs typeface="+mn-cs"/>
              </a:rPr>
              <a:t>Thus this application provides the required information in less time 	and 	also helps in quicker decision making.</a:t>
            </a:r>
          </a:p>
          <a:p>
            <a:pPr marL="0" indent="0">
              <a:buFont typeface="Wingdings" pitchFamily="2" charset="2"/>
              <a:buChar char="§"/>
              <a:tabLst>
                <a:tab pos="457200" algn="l"/>
              </a:tabLst>
            </a:pPr>
            <a:endParaRPr lang="en-US" altLang="en-US" dirty="0" smtClean="0"/>
          </a:p>
        </p:txBody>
      </p:sp>
    </p:spTree>
  </p:cSld>
  <p:clrMapOvr>
    <a:masterClrMapping/>
  </p:clrMapOvr>
  <p:transition>
    <p:random/>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457200" y="381000"/>
            <a:ext cx="7772400" cy="1143000"/>
          </a:xfrm>
        </p:spPr>
        <p:txBody>
          <a:bodyPr/>
          <a:lstStyle/>
          <a:p>
            <a:pPr algn="l"/>
            <a:r>
              <a:rPr lang="en-US" altLang="en-US" dirty="0" smtClean="0"/>
              <a:t>Aims &amp; Objectives</a:t>
            </a:r>
          </a:p>
        </p:txBody>
      </p:sp>
      <p:sp>
        <p:nvSpPr>
          <p:cNvPr id="5123" name="Rectangle 3"/>
          <p:cNvSpPr>
            <a:spLocks noGrp="1" noChangeArrowheads="1"/>
          </p:cNvSpPr>
          <p:nvPr>
            <p:ph type="body" idx="1"/>
          </p:nvPr>
        </p:nvSpPr>
        <p:spPr>
          <a:xfrm>
            <a:off x="609600" y="2362200"/>
            <a:ext cx="7848600" cy="3429000"/>
          </a:xfrm>
        </p:spPr>
        <p:txBody>
          <a:bodyPr/>
          <a:lstStyle/>
          <a:p>
            <a:pPr marL="0" indent="0" algn="just">
              <a:buFont typeface="Wingdings" pitchFamily="2" charset="2"/>
              <a:buChar char="§"/>
              <a:tabLst>
                <a:tab pos="457200" algn="l"/>
              </a:tabLst>
            </a:pPr>
            <a:r>
              <a:rPr lang="en-US" altLang="en-US" dirty="0" smtClean="0"/>
              <a:t>    </a:t>
            </a:r>
            <a:r>
              <a:rPr lang="en-US" sz="2200" dirty="0" smtClean="0">
                <a:solidFill>
                  <a:schemeClr val="tx1"/>
                </a:solidFill>
                <a:latin typeface="+mn-lt"/>
                <a:ea typeface="+mn-ea"/>
                <a:cs typeface="+mn-cs"/>
              </a:rPr>
              <a:t>To bridge the gap between blood banks, hospitals, volunteer 	donors and 	needy people, through this system.</a:t>
            </a:r>
          </a:p>
          <a:p>
            <a:pPr marL="0" indent="0" algn="just">
              <a:buNone/>
              <a:tabLst>
                <a:tab pos="457200" algn="l"/>
              </a:tabLst>
            </a:pPr>
            <a:endParaRPr lang="en-US" sz="2200" dirty="0" smtClean="0">
              <a:solidFill>
                <a:schemeClr val="tx1"/>
              </a:solidFill>
              <a:latin typeface="+mn-lt"/>
              <a:ea typeface="+mn-ea"/>
              <a:cs typeface="+mn-cs"/>
            </a:endParaRPr>
          </a:p>
          <a:p>
            <a:pPr marL="0" indent="0" algn="just">
              <a:buFont typeface="Wingdings" pitchFamily="2" charset="2"/>
              <a:buChar char="§"/>
              <a:tabLst>
                <a:tab pos="457200" algn="l"/>
              </a:tabLst>
            </a:pPr>
            <a:r>
              <a:rPr lang="en-US" sz="2200" dirty="0" smtClean="0">
                <a:solidFill>
                  <a:schemeClr val="tx1"/>
                </a:solidFill>
                <a:latin typeface="+mn-lt"/>
                <a:ea typeface="+mn-ea"/>
                <a:cs typeface="+mn-cs"/>
              </a:rPr>
              <a:t>   To facilitate the search process for needy people and make it 	easier than before.</a:t>
            </a:r>
          </a:p>
          <a:p>
            <a:pPr marL="0" indent="0" algn="just">
              <a:buNone/>
              <a:tabLst>
                <a:tab pos="457200" algn="l"/>
              </a:tabLst>
            </a:pPr>
            <a:endParaRPr lang="en-US" sz="2200" dirty="0" smtClean="0">
              <a:solidFill>
                <a:schemeClr val="tx1"/>
              </a:solidFill>
              <a:latin typeface="+mn-lt"/>
              <a:ea typeface="+mn-ea"/>
              <a:cs typeface="+mn-cs"/>
            </a:endParaRPr>
          </a:p>
          <a:p>
            <a:pPr marL="0" indent="0" algn="just">
              <a:buFont typeface="Wingdings" pitchFamily="2" charset="2"/>
              <a:buChar char="§"/>
              <a:tabLst>
                <a:tab pos="457200" algn="l"/>
              </a:tabLst>
            </a:pPr>
            <a:endParaRPr lang="en-US" sz="2200" dirty="0" smtClean="0">
              <a:solidFill>
                <a:schemeClr val="tx1"/>
              </a:solidFill>
              <a:latin typeface="+mn-lt"/>
              <a:ea typeface="+mn-ea"/>
              <a:cs typeface="+mn-cs"/>
            </a:endParaRPr>
          </a:p>
          <a:p>
            <a:pPr marL="0" indent="0" algn="just">
              <a:buNone/>
              <a:tabLst>
                <a:tab pos="457200" algn="l"/>
              </a:tabLst>
            </a:pPr>
            <a:r>
              <a:rPr lang="en-US" altLang="en-US" dirty="0" smtClean="0"/>
              <a:t>    </a:t>
            </a:r>
          </a:p>
        </p:txBody>
      </p:sp>
    </p:spTree>
  </p:cSld>
  <p:clrMapOvr>
    <a:masterClrMapping/>
  </p:clrMapOvr>
  <p:transition>
    <p:random/>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381000" y="533400"/>
            <a:ext cx="7772400" cy="1143000"/>
          </a:xfrm>
        </p:spPr>
        <p:txBody>
          <a:bodyPr/>
          <a:lstStyle/>
          <a:p>
            <a:pPr algn="l"/>
            <a:r>
              <a:rPr lang="en-US" altLang="en-US" dirty="0" smtClean="0"/>
              <a:t>Modules</a:t>
            </a:r>
          </a:p>
        </p:txBody>
      </p:sp>
      <p:sp>
        <p:nvSpPr>
          <p:cNvPr id="6147" name="Rectangle 3"/>
          <p:cNvSpPr>
            <a:spLocks noGrp="1" noChangeArrowheads="1"/>
          </p:cNvSpPr>
          <p:nvPr>
            <p:ph type="body" idx="1"/>
          </p:nvPr>
        </p:nvSpPr>
        <p:spPr>
          <a:xfrm>
            <a:off x="609600" y="2133600"/>
            <a:ext cx="7848600" cy="3810000"/>
          </a:xfrm>
        </p:spPr>
        <p:txBody>
          <a:bodyPr/>
          <a:lstStyle/>
          <a:p>
            <a:pPr>
              <a:buFont typeface="Wingdings" pitchFamily="2" charset="2"/>
              <a:buChar char="§"/>
            </a:pPr>
            <a:r>
              <a:rPr lang="en-US" altLang="en-US" sz="2200" dirty="0" smtClean="0"/>
              <a:t>Home</a:t>
            </a:r>
          </a:p>
          <a:p>
            <a:pPr>
              <a:buFont typeface="Wingdings" pitchFamily="2" charset="2"/>
              <a:buChar char="§"/>
            </a:pPr>
            <a:r>
              <a:rPr lang="en-US" altLang="en-US" sz="2200" dirty="0" err="1" smtClean="0"/>
              <a:t>Doner</a:t>
            </a:r>
            <a:endParaRPr lang="en-US" altLang="en-US" sz="2200" dirty="0" smtClean="0"/>
          </a:p>
          <a:p>
            <a:pPr>
              <a:buFont typeface="Wingdings" pitchFamily="2" charset="2"/>
              <a:buChar char="§"/>
            </a:pPr>
            <a:r>
              <a:rPr lang="en-US" altLang="en-US" sz="2200" dirty="0" err="1" smtClean="0"/>
              <a:t>Recipent</a:t>
            </a:r>
            <a:endParaRPr lang="en-US" altLang="en-US" sz="2200" dirty="0" smtClean="0"/>
          </a:p>
          <a:p>
            <a:pPr>
              <a:buFont typeface="Wingdings" pitchFamily="2" charset="2"/>
              <a:buChar char="§"/>
            </a:pPr>
            <a:r>
              <a:rPr lang="en-US" altLang="en-US" sz="2200" dirty="0" smtClean="0"/>
              <a:t>Guidelines</a:t>
            </a:r>
          </a:p>
          <a:p>
            <a:pPr>
              <a:buFont typeface="Wingdings" pitchFamily="2" charset="2"/>
              <a:buChar char="§"/>
            </a:pPr>
            <a:r>
              <a:rPr lang="en-US" altLang="en-US" sz="2200" dirty="0" smtClean="0"/>
              <a:t>Volunteer</a:t>
            </a:r>
          </a:p>
          <a:p>
            <a:pPr>
              <a:buFont typeface="Wingdings" pitchFamily="2" charset="2"/>
              <a:buChar char="§"/>
            </a:pPr>
            <a:r>
              <a:rPr lang="en-US" altLang="en-US" sz="2200" dirty="0" smtClean="0"/>
              <a:t>Admin</a:t>
            </a:r>
          </a:p>
        </p:txBody>
      </p:sp>
    </p:spTree>
  </p:cSld>
  <p:clrMapOvr>
    <a:masterClrMapping/>
  </p:clrMapOvr>
  <p:transition>
    <p:random/>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381000" y="533400"/>
            <a:ext cx="7772400" cy="1143000"/>
          </a:xfrm>
        </p:spPr>
        <p:txBody>
          <a:bodyPr/>
          <a:lstStyle/>
          <a:p>
            <a:pPr algn="l"/>
            <a:r>
              <a:rPr lang="en-US" altLang="en-US" dirty="0" smtClean="0"/>
              <a:t>Technical Specification</a:t>
            </a:r>
          </a:p>
        </p:txBody>
      </p:sp>
      <p:sp>
        <p:nvSpPr>
          <p:cNvPr id="6147" name="Rectangle 3"/>
          <p:cNvSpPr>
            <a:spLocks noGrp="1" noChangeArrowheads="1"/>
          </p:cNvSpPr>
          <p:nvPr>
            <p:ph type="body" idx="1"/>
          </p:nvPr>
        </p:nvSpPr>
        <p:spPr>
          <a:xfrm>
            <a:off x="609600" y="2133600"/>
            <a:ext cx="7848600" cy="1828800"/>
          </a:xfrm>
        </p:spPr>
        <p:txBody>
          <a:bodyPr/>
          <a:lstStyle/>
          <a:p>
            <a:pPr>
              <a:buFont typeface="Wingdings" pitchFamily="2" charset="2"/>
              <a:buChar char="§"/>
            </a:pPr>
            <a:r>
              <a:rPr lang="en-US" altLang="en-US" sz="2200" dirty="0" smtClean="0"/>
              <a:t>HTML</a:t>
            </a:r>
          </a:p>
          <a:p>
            <a:pPr>
              <a:buFont typeface="Wingdings" pitchFamily="2" charset="2"/>
              <a:buChar char="§"/>
            </a:pPr>
            <a:r>
              <a:rPr lang="en-US" altLang="en-US" sz="2200" dirty="0" smtClean="0"/>
              <a:t>CSS</a:t>
            </a:r>
          </a:p>
          <a:p>
            <a:pPr>
              <a:buFont typeface="Wingdings" pitchFamily="2" charset="2"/>
              <a:buChar char="§"/>
            </a:pPr>
            <a:r>
              <a:rPr lang="en-US" altLang="en-US" sz="2200" dirty="0" smtClean="0"/>
              <a:t>JavaScript</a:t>
            </a:r>
          </a:p>
          <a:p>
            <a:pPr>
              <a:buFont typeface="Wingdings" pitchFamily="2" charset="2"/>
              <a:buChar char="§"/>
            </a:pPr>
            <a:r>
              <a:rPr lang="en-US" altLang="en-US" sz="2200" dirty="0" smtClean="0"/>
              <a:t>Core Java</a:t>
            </a:r>
          </a:p>
          <a:p>
            <a:pPr>
              <a:buNone/>
            </a:pPr>
            <a:endParaRPr lang="en-US" altLang="en-US" sz="2200" dirty="0" smtClean="0"/>
          </a:p>
        </p:txBody>
      </p:sp>
      <p:sp>
        <p:nvSpPr>
          <p:cNvPr id="5" name="TextBox 4"/>
          <p:cNvSpPr txBox="1"/>
          <p:nvPr/>
        </p:nvSpPr>
        <p:spPr>
          <a:xfrm flipH="1">
            <a:off x="533400" y="4267200"/>
            <a:ext cx="2209800" cy="707886"/>
          </a:xfrm>
          <a:prstGeom prst="rect">
            <a:avLst/>
          </a:prstGeom>
          <a:noFill/>
        </p:spPr>
        <p:txBody>
          <a:bodyPr wrap="square" rtlCol="0">
            <a:spAutoFit/>
          </a:bodyPr>
          <a:lstStyle/>
          <a:p>
            <a:r>
              <a:rPr lang="en-US" sz="4000" dirty="0" smtClean="0">
                <a:solidFill>
                  <a:schemeClr val="tx2"/>
                </a:solidFill>
              </a:rPr>
              <a:t>IDE</a:t>
            </a:r>
            <a:endParaRPr lang="en-US" sz="4000" dirty="0">
              <a:solidFill>
                <a:schemeClr val="tx2"/>
              </a:solidFill>
            </a:endParaRPr>
          </a:p>
        </p:txBody>
      </p:sp>
      <p:sp>
        <p:nvSpPr>
          <p:cNvPr id="6" name="TextBox 5"/>
          <p:cNvSpPr txBox="1"/>
          <p:nvPr/>
        </p:nvSpPr>
        <p:spPr>
          <a:xfrm>
            <a:off x="914400" y="5257800"/>
            <a:ext cx="1676400" cy="461665"/>
          </a:xfrm>
          <a:prstGeom prst="rect">
            <a:avLst/>
          </a:prstGeom>
          <a:noFill/>
        </p:spPr>
        <p:txBody>
          <a:bodyPr wrap="square" rtlCol="0">
            <a:spAutoFit/>
          </a:bodyPr>
          <a:lstStyle/>
          <a:p>
            <a:pPr>
              <a:buFont typeface="Wingdings" pitchFamily="2" charset="2"/>
              <a:buChar char="§"/>
            </a:pPr>
            <a:r>
              <a:rPr lang="en-US" dirty="0" smtClean="0"/>
              <a:t> Eclipse</a:t>
            </a:r>
            <a:endParaRPr lang="en-US" dirty="0"/>
          </a:p>
        </p:txBody>
      </p:sp>
    </p:spTree>
  </p:cSld>
  <p:clrMapOvr>
    <a:masterClrMapping/>
  </p:clrMapOvr>
  <p:transition>
    <p:random/>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381000" y="152400"/>
            <a:ext cx="8001000" cy="1143000"/>
          </a:xfrm>
        </p:spPr>
        <p:txBody>
          <a:bodyPr/>
          <a:lstStyle/>
          <a:p>
            <a:pPr algn="l"/>
            <a:r>
              <a:rPr lang="en-US" altLang="en-US" dirty="0" smtClean="0"/>
              <a:t>Home</a:t>
            </a:r>
          </a:p>
        </p:txBody>
      </p:sp>
      <p:sp>
        <p:nvSpPr>
          <p:cNvPr id="8195" name="Rectangle 3"/>
          <p:cNvSpPr>
            <a:spLocks noGrp="1" noChangeArrowheads="1"/>
          </p:cNvSpPr>
          <p:nvPr>
            <p:ph type="body" idx="1"/>
          </p:nvPr>
        </p:nvSpPr>
        <p:spPr>
          <a:xfrm>
            <a:off x="381000" y="2286000"/>
            <a:ext cx="8001000" cy="2667000"/>
          </a:xfrm>
        </p:spPr>
        <p:txBody>
          <a:bodyPr/>
          <a:lstStyle/>
          <a:p>
            <a:pPr>
              <a:buFont typeface="Wingdings" pitchFamily="2" charset="2"/>
              <a:buChar char="§"/>
            </a:pPr>
            <a:r>
              <a:rPr lang="en-US" altLang="en-US" sz="2200" dirty="0" smtClean="0"/>
              <a:t>Home page is developed by </a:t>
            </a:r>
            <a:r>
              <a:rPr lang="en-US" altLang="en-US" sz="2200" dirty="0" err="1" smtClean="0">
                <a:solidFill>
                  <a:schemeClr val="tx2"/>
                </a:solidFill>
              </a:rPr>
              <a:t>Ashwini</a:t>
            </a:r>
            <a:r>
              <a:rPr lang="en-US" altLang="en-US" sz="2200" dirty="0" smtClean="0">
                <a:solidFill>
                  <a:schemeClr val="tx2"/>
                </a:solidFill>
              </a:rPr>
              <a:t> </a:t>
            </a:r>
            <a:r>
              <a:rPr lang="en-US" altLang="en-US" sz="2200" dirty="0" err="1" smtClean="0">
                <a:solidFill>
                  <a:schemeClr val="tx2"/>
                </a:solidFill>
              </a:rPr>
              <a:t>Gujar</a:t>
            </a:r>
            <a:r>
              <a:rPr lang="en-US" altLang="en-US" sz="2200" dirty="0" smtClean="0"/>
              <a:t>.</a:t>
            </a:r>
          </a:p>
          <a:p>
            <a:pPr>
              <a:buNone/>
            </a:pPr>
            <a:endParaRPr lang="en-US" altLang="en-US" sz="2200" dirty="0" smtClean="0"/>
          </a:p>
          <a:p>
            <a:pPr>
              <a:buFont typeface="Wingdings" pitchFamily="2" charset="2"/>
              <a:buChar char="§"/>
            </a:pPr>
            <a:r>
              <a:rPr lang="en-US" altLang="en-US" sz="2200" dirty="0" smtClean="0"/>
              <a:t> </a:t>
            </a:r>
            <a:r>
              <a:rPr lang="en-US" sz="2400" i="0" dirty="0" smtClean="0">
                <a:solidFill>
                  <a:schemeClr val="tx1"/>
                </a:solidFill>
                <a:effectLst/>
                <a:latin typeface="Times New Roman" panose="02020603050405020304" pitchFamily="18" charset="0"/>
                <a:cs typeface="Times New Roman" panose="02020603050405020304" pitchFamily="18" charset="0"/>
              </a:rPr>
              <a:t>A Home </a:t>
            </a:r>
            <a:r>
              <a:rPr lang="en-US" sz="2400" dirty="0" smtClean="0">
                <a:solidFill>
                  <a:schemeClr val="tx1"/>
                </a:solidFill>
                <a:effectLst/>
                <a:latin typeface="Times New Roman" panose="02020603050405020304" pitchFamily="18" charset="0"/>
                <a:cs typeface="Times New Roman" panose="02020603050405020304" pitchFamily="18" charset="0"/>
              </a:rPr>
              <a:t>P</a:t>
            </a:r>
            <a:r>
              <a:rPr lang="en-US" sz="2400" i="0" dirty="0" smtClean="0">
                <a:solidFill>
                  <a:schemeClr val="tx1"/>
                </a:solidFill>
                <a:effectLst/>
                <a:latin typeface="Times New Roman" panose="02020603050405020304" pitchFamily="18" charset="0"/>
                <a:cs typeface="Times New Roman" panose="02020603050405020304" pitchFamily="18" charset="0"/>
              </a:rPr>
              <a:t>age is the main </a:t>
            </a:r>
            <a:r>
              <a:rPr lang="en-US" sz="2400" i="0" strike="noStrike" dirty="0" smtClean="0">
                <a:solidFill>
                  <a:schemeClr val="tx1"/>
                </a:solidFill>
                <a:effectLst/>
                <a:latin typeface="Times New Roman" panose="02020603050405020304" pitchFamily="18" charset="0"/>
                <a:cs typeface="Times New Roman" panose="02020603050405020304" pitchFamily="18" charset="0"/>
              </a:rPr>
              <a:t>web page </a:t>
            </a:r>
            <a:r>
              <a:rPr lang="en-US" sz="2400" i="0" dirty="0" smtClean="0">
                <a:solidFill>
                  <a:schemeClr val="tx1"/>
                </a:solidFill>
                <a:effectLst/>
                <a:latin typeface="Times New Roman" panose="02020603050405020304" pitchFamily="18" charset="0"/>
                <a:cs typeface="Times New Roman" panose="02020603050405020304" pitchFamily="18" charset="0"/>
              </a:rPr>
              <a:t>of a </a:t>
            </a:r>
            <a:r>
              <a:rPr lang="en-US" sz="2400" i="0" strike="noStrike" dirty="0" smtClean="0">
                <a:solidFill>
                  <a:schemeClr val="tx1"/>
                </a:solidFill>
                <a:effectLst/>
                <a:latin typeface="Times New Roman" panose="02020603050405020304" pitchFamily="18" charset="0"/>
                <a:cs typeface="Times New Roman" panose="02020603050405020304" pitchFamily="18" charset="0"/>
              </a:rPr>
              <a:t>website.</a:t>
            </a:r>
            <a:endParaRPr lang="en-US" sz="2400" dirty="0" smtClean="0">
              <a:solidFill>
                <a:schemeClr val="tx1"/>
              </a:solidFill>
              <a:latin typeface="Times New Roman" panose="02020603050405020304" pitchFamily="18" charset="0"/>
              <a:cs typeface="Times New Roman" panose="02020603050405020304" pitchFamily="18" charset="0"/>
            </a:endParaRPr>
          </a:p>
          <a:p>
            <a:pPr>
              <a:buFont typeface="Wingdings" pitchFamily="2" charset="2"/>
              <a:buChar char="§"/>
            </a:pPr>
            <a:endParaRPr lang="en-US" altLang="en-US" sz="2200" dirty="0" smtClean="0"/>
          </a:p>
        </p:txBody>
      </p:sp>
    </p:spTree>
  </p:cSld>
  <p:clrMapOvr>
    <a:masterClrMapping/>
  </p:clrMapOvr>
  <p:transition>
    <p:random/>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381000" y="152400"/>
            <a:ext cx="8001000" cy="1143000"/>
          </a:xfrm>
        </p:spPr>
        <p:txBody>
          <a:bodyPr/>
          <a:lstStyle/>
          <a:p>
            <a:pPr algn="l"/>
            <a:r>
              <a:rPr lang="en-US" altLang="en-US" dirty="0" smtClean="0"/>
              <a:t>Home Page</a:t>
            </a:r>
          </a:p>
        </p:txBody>
      </p:sp>
      <p:sp>
        <p:nvSpPr>
          <p:cNvPr id="8195" name="Rectangle 3"/>
          <p:cNvSpPr>
            <a:spLocks noGrp="1" noChangeArrowheads="1"/>
          </p:cNvSpPr>
          <p:nvPr>
            <p:ph type="body" idx="1"/>
          </p:nvPr>
        </p:nvSpPr>
        <p:spPr>
          <a:xfrm>
            <a:off x="381000" y="1600200"/>
            <a:ext cx="8458200" cy="4953000"/>
          </a:xfrm>
        </p:spPr>
        <p:txBody>
          <a:bodyPr/>
          <a:lstStyle/>
          <a:p>
            <a:pPr>
              <a:buNone/>
            </a:pPr>
            <a:endParaRPr lang="en-US" altLang="en-US" sz="2200" dirty="0" smtClean="0"/>
          </a:p>
        </p:txBody>
      </p:sp>
      <p:pic>
        <p:nvPicPr>
          <p:cNvPr id="4" name="Picture 3">
            <a:extLst>
              <a:ext uri="{FF2B5EF4-FFF2-40B4-BE49-F238E27FC236}">
                <a16:creationId xmlns:a16="http://schemas.microsoft.com/office/drawing/2014/main" xmlns="" id="{E2898CCD-83CE-4D24-BBCB-778B615D7B49}"/>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228600" y="1447800"/>
            <a:ext cx="8686800" cy="5105400"/>
          </a:xfrm>
          <a:prstGeom prst="rect">
            <a:avLst/>
          </a:prstGeom>
        </p:spPr>
      </p:pic>
    </p:spTree>
  </p:cSld>
  <p:clrMapOvr>
    <a:masterClrMapping/>
  </p:clrMapOvr>
  <p:transition>
    <p:random/>
  </p:transition>
  <p:timing>
    <p:tnLst>
      <p:par>
        <p:cTn id="1" dur="indefinite" restart="never" nodeType="tmRoot"/>
      </p:par>
    </p:tnLst>
  </p:timing>
</p:sld>
</file>

<file path=ppt/theme/theme1.xml><?xml version="1.0" encoding="utf-8"?>
<a:theme xmlns:a="http://schemas.openxmlformats.org/drawingml/2006/main" name="Fireball">
  <a:themeElements>
    <a:clrScheme name="Fireball 1">
      <a:dk1>
        <a:srgbClr val="5F5F5F"/>
      </a:dk1>
      <a:lt1>
        <a:srgbClr val="FFFFCC"/>
      </a:lt1>
      <a:dk2>
        <a:srgbClr val="000000"/>
      </a:dk2>
      <a:lt2>
        <a:srgbClr val="FFCC66"/>
      </a:lt2>
      <a:accent1>
        <a:srgbClr val="FF9933"/>
      </a:accent1>
      <a:accent2>
        <a:srgbClr val="CC0066"/>
      </a:accent2>
      <a:accent3>
        <a:srgbClr val="AAAAAA"/>
      </a:accent3>
      <a:accent4>
        <a:srgbClr val="DADAAE"/>
      </a:accent4>
      <a:accent5>
        <a:srgbClr val="FFCAAD"/>
      </a:accent5>
      <a:accent6>
        <a:srgbClr val="B9005C"/>
      </a:accent6>
      <a:hlink>
        <a:srgbClr val="CC00CC"/>
      </a:hlink>
      <a:folHlink>
        <a:srgbClr val="990099"/>
      </a:folHlink>
    </a:clrScheme>
    <a:fontScheme name="Fireball">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a:defRPr>
        </a:defPPr>
      </a:lstStyle>
    </a:lnDef>
  </a:objectDefaults>
  <a:extraClrSchemeLst>
    <a:extraClrScheme>
      <a:clrScheme name="Fireball 1">
        <a:dk1>
          <a:srgbClr val="5F5F5F"/>
        </a:dk1>
        <a:lt1>
          <a:srgbClr val="FFFFCC"/>
        </a:lt1>
        <a:dk2>
          <a:srgbClr val="000000"/>
        </a:dk2>
        <a:lt2>
          <a:srgbClr val="FFCC66"/>
        </a:lt2>
        <a:accent1>
          <a:srgbClr val="FF9933"/>
        </a:accent1>
        <a:accent2>
          <a:srgbClr val="CC0066"/>
        </a:accent2>
        <a:accent3>
          <a:srgbClr val="AAAAAA"/>
        </a:accent3>
        <a:accent4>
          <a:srgbClr val="DADAAE"/>
        </a:accent4>
        <a:accent5>
          <a:srgbClr val="FFCAAD"/>
        </a:accent5>
        <a:accent6>
          <a:srgbClr val="B9005C"/>
        </a:accent6>
        <a:hlink>
          <a:srgbClr val="CC00CC"/>
        </a:hlink>
        <a:folHlink>
          <a:srgbClr val="990099"/>
        </a:folHlink>
      </a:clrScheme>
      <a:clrMap bg1="dk2" tx1="lt1" bg2="dk1" tx2="lt2" accent1="accent1" accent2="accent2" accent3="accent3" accent4="accent4" accent5="accent5" accent6="accent6" hlink="hlink" folHlink="folHlink"/>
    </a:extraClrScheme>
    <a:extraClrScheme>
      <a:clrScheme name="Fireball 2">
        <a:dk1>
          <a:srgbClr val="000000"/>
        </a:dk1>
        <a:lt1>
          <a:srgbClr val="FFFFFF"/>
        </a:lt1>
        <a:dk2>
          <a:srgbClr val="FF9900"/>
        </a:dk2>
        <a:lt2>
          <a:srgbClr val="5F5F5F"/>
        </a:lt2>
        <a:accent1>
          <a:srgbClr val="FF9933"/>
        </a:accent1>
        <a:accent2>
          <a:srgbClr val="CC0066"/>
        </a:accent2>
        <a:accent3>
          <a:srgbClr val="FFFFFF"/>
        </a:accent3>
        <a:accent4>
          <a:srgbClr val="000000"/>
        </a:accent4>
        <a:accent5>
          <a:srgbClr val="FFCAAD"/>
        </a:accent5>
        <a:accent6>
          <a:srgbClr val="B9005C"/>
        </a:accent6>
        <a:hlink>
          <a:srgbClr val="CC00CC"/>
        </a:hlink>
        <a:folHlink>
          <a:srgbClr val="990099"/>
        </a:folHlink>
      </a:clrScheme>
      <a:clrMap bg1="lt1" tx1="dk1" bg2="lt2" tx2="dk2" accent1="accent1" accent2="accent2" accent3="accent3" accent4="accent4" accent5="accent5" accent6="accent6" hlink="hlink" folHlink="folHlink"/>
    </a:extraClrScheme>
    <a:extraClrScheme>
      <a:clrScheme name="Fireball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Macintosh HD:Microsoft Office 98:Templates:Presentation Designs:Fireball</Template>
  <TotalTime>523</TotalTime>
  <Words>195</Words>
  <Application>Microsoft Office PowerPoint</Application>
  <PresentationFormat>On-screen Show (4:3)</PresentationFormat>
  <Paragraphs>110</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Fireball</vt:lpstr>
      <vt:lpstr>WELCOME</vt:lpstr>
      <vt:lpstr>   Project On Blood Bank Implementation System</vt:lpstr>
      <vt:lpstr>Contents</vt:lpstr>
      <vt:lpstr>Introduction</vt:lpstr>
      <vt:lpstr>Aims &amp; Objectives</vt:lpstr>
      <vt:lpstr>Modules</vt:lpstr>
      <vt:lpstr>Technical Specification</vt:lpstr>
      <vt:lpstr>Home</vt:lpstr>
      <vt:lpstr>Home Page</vt:lpstr>
      <vt:lpstr>Donor</vt:lpstr>
      <vt:lpstr>Donor Page</vt:lpstr>
      <vt:lpstr>Recipient</vt:lpstr>
      <vt:lpstr>Recipient Page</vt:lpstr>
      <vt:lpstr>Volunteer</vt:lpstr>
      <vt:lpstr>Volunteer Page</vt:lpstr>
      <vt:lpstr>Guidelines</vt:lpstr>
      <vt:lpstr>Guidelines Page</vt:lpstr>
      <vt:lpstr>Admin</vt:lpstr>
      <vt:lpstr>Admin Page</vt:lpstr>
      <vt:lpstr>Conclusion</vt:lpstr>
      <vt:lpstr>Thank You..</vt:lpstr>
    </vt:vector>
  </TitlesOfParts>
  <Company>Stanford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HTML tags</dc:title>
  <dc:creator>Mark Branom</dc:creator>
  <cp:lastModifiedBy>Sachin</cp:lastModifiedBy>
  <cp:revision>52</cp:revision>
  <dcterms:created xsi:type="dcterms:W3CDTF">2000-03-22T22:57:42Z</dcterms:created>
  <dcterms:modified xsi:type="dcterms:W3CDTF">2021-10-23T10:10:08Z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1</vt:i4>
  </property>
  <property fmtid="{D5CDD505-2E9C-101B-9397-08002B2CF9AE}" pid="4" name="Compression">
    <vt:i4>100</vt:i4>
  </property>
  <property fmtid="{D5CDD505-2E9C-101B-9397-08002B2CF9AE}" pid="5" name="ScreenSize">
    <vt:i4>1</vt:i4>
  </property>
  <property fmtid="{D5CDD505-2E9C-101B-9397-08002B2CF9AE}" pid="6" name="ScreenUsage">
    <vt:i4>1</vt:i4>
  </property>
  <property fmtid="{D5CDD505-2E9C-101B-9397-08002B2CF9AE}" pid="7" name="MailAddress">
    <vt:lpwstr>markb@stanford.edu</vt:lpwstr>
  </property>
  <property fmtid="{D5CDD505-2E9C-101B-9397-08002B2CF9AE}" pid="8" name="HomePage">
    <vt:lpwstr>http://www.stanford.edu/group/csp/cs03</vt:lpwstr>
  </property>
  <property fmtid="{D5CDD505-2E9C-101B-9397-08002B2CF9AE}" pid="9" name="Other">
    <vt:lpwstr/>
  </property>
  <property fmtid="{D5CDD505-2E9C-101B-9397-08002B2CF9AE}" pid="10" name="DownloadOriginal">
    <vt:bool>true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2</vt:i4>
  </property>
  <property fmtid="{D5CDD505-2E9C-101B-9397-08002B2CF9AE}" pid="19" name="ShowNotes">
    <vt:bool>false</vt:bool>
  </property>
  <property fmtid="{D5CDD505-2E9C-101B-9397-08002B2CF9AE}" pid="20" name="NavBtnPos">
    <vt:i4>4</vt:i4>
  </property>
  <property fmtid="{D5CDD505-2E9C-101B-9397-08002B2CF9AE}" pid="21" name="OutputDir">
    <vt:lpwstr>F:\Documents\cs03\basic-tags</vt:lpwstr>
  </property>
</Properties>
</file>

<file path=docProps/thumbnail.jpeg>
</file>